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2" r:id="rId5"/>
    <p:sldId id="26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135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45874"/>
            <a:ext cx="932452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8316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5400" b="1" i="1" dirty="0" smtClean="0">
                <a:solidFill>
                  <a:schemeClr val="bg1"/>
                </a:solidFill>
              </a:rPr>
              <a:t>Тәуелсіз елдің    </a:t>
            </a:r>
          </a:p>
          <a:p>
            <a:r>
              <a:rPr lang="kk-KZ" sz="5400" b="1" i="1" dirty="0" smtClean="0">
                <a:solidFill>
                  <a:schemeClr val="bg1"/>
                </a:solidFill>
              </a:rPr>
              <a:t>Астанасы</a:t>
            </a:r>
            <a:endParaRPr lang="ru-RU" sz="5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535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7992888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3200" dirty="0">
                <a:solidFill>
                  <a:schemeClr val="bg1"/>
                </a:solidFill>
              </a:rPr>
              <a:t>Жаңа  сөздермен  танысу</a:t>
            </a:r>
            <a:r>
              <a:rPr lang="kk-KZ" sz="3200" dirty="0" smtClean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chemeClr val="bg1"/>
                </a:solidFill>
              </a:rPr>
              <a:t> </a:t>
            </a:r>
            <a:r>
              <a:rPr lang="kk-KZ" sz="2400" dirty="0">
                <a:solidFill>
                  <a:schemeClr val="bg1"/>
                </a:solidFill>
              </a:rPr>
              <a:t>Сөздерді  оқу, қайталау, сөз  тіркесін  құрастыру. </a:t>
            </a:r>
            <a:endParaRPr lang="kk-KZ" sz="2400" dirty="0" smtClean="0">
              <a:solidFill>
                <a:schemeClr val="bg1"/>
              </a:solidFill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kk-KZ" sz="2400" i="1" dirty="0" smtClean="0">
              <a:solidFill>
                <a:schemeClr val="bg1"/>
              </a:solidFill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i="1" dirty="0" smtClean="0"/>
              <a:t>Елорда  </a:t>
            </a:r>
            <a:r>
              <a:rPr lang="kk-KZ" sz="2400" i="1" dirty="0"/>
              <a:t>- столица</a:t>
            </a:r>
            <a:endParaRPr lang="ru-RU" sz="2400" i="1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i="1" dirty="0"/>
              <a:t>Қонақжай - Гостеприимный </a:t>
            </a:r>
            <a:endParaRPr lang="ru-RU" sz="2400" i="1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i="1" dirty="0"/>
              <a:t>Тамашалау -Посмотреть </a:t>
            </a:r>
            <a:endParaRPr lang="ru-RU" sz="2400" i="1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i="1" dirty="0"/>
              <a:t>Естелік </a:t>
            </a:r>
            <a:r>
              <a:rPr lang="kk-KZ" sz="2400" i="1" dirty="0" smtClean="0"/>
              <a:t>– Память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i="1" dirty="0" err="1"/>
              <a:t>Есіл</a:t>
            </a:r>
            <a:r>
              <a:rPr lang="ru-RU" sz="2400" i="1" dirty="0"/>
              <a:t> </a:t>
            </a:r>
            <a:r>
              <a:rPr lang="ru-RU" sz="2400" i="1" dirty="0" err="1" smtClean="0"/>
              <a:t>өзені</a:t>
            </a:r>
            <a:r>
              <a:rPr lang="ru-RU" sz="2400" i="1" dirty="0"/>
              <a:t> - Река Есиль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349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1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88640"/>
            <a:ext cx="8568952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kk-KZ" sz="2400" b="1" dirty="0" smtClean="0">
                <a:solidFill>
                  <a:schemeClr val="bg1"/>
                </a:solidFill>
              </a:rPr>
              <a:t>Айтылым</a:t>
            </a:r>
            <a:r>
              <a:rPr lang="kk-KZ" sz="2400" dirty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  <a:p>
            <a:pPr lvl="0">
              <a:lnSpc>
                <a:spcPct val="115000"/>
              </a:lnSpc>
            </a:pPr>
            <a:r>
              <a:rPr lang="kk-KZ" sz="2400" dirty="0" smtClean="0">
                <a:solidFill>
                  <a:schemeClr val="bg1"/>
                </a:solidFill>
              </a:rPr>
              <a:t>Суреттерден </a:t>
            </a:r>
            <a:r>
              <a:rPr lang="kk-KZ" sz="2400" dirty="0">
                <a:solidFill>
                  <a:schemeClr val="bg1"/>
                </a:solidFill>
              </a:rPr>
              <a:t>өзіңе ұнайтын көлікті таңда</a:t>
            </a:r>
            <a:r>
              <a:rPr lang="kk-KZ" sz="2400" dirty="0" smtClean="0">
                <a:solidFill>
                  <a:schemeClr val="bg1"/>
                </a:solidFill>
              </a:rPr>
              <a:t>.</a:t>
            </a:r>
          </a:p>
          <a:p>
            <a:pPr lvl="0">
              <a:lnSpc>
                <a:spcPct val="115000"/>
              </a:lnSpc>
            </a:pPr>
            <a:r>
              <a:rPr lang="kk-KZ" sz="2400" dirty="0" smtClean="0">
                <a:solidFill>
                  <a:schemeClr val="bg1"/>
                </a:solidFill>
              </a:rPr>
              <a:t> </a:t>
            </a:r>
            <a:r>
              <a:rPr lang="kk-KZ" sz="2400" dirty="0">
                <a:solidFill>
                  <a:schemeClr val="bg1"/>
                </a:solidFill>
              </a:rPr>
              <a:t>Сол көлікпен қайда саяхат жасағың келетіні туралы мәтін құрап </a:t>
            </a:r>
            <a:r>
              <a:rPr lang="kk-KZ" sz="2400" dirty="0" smtClean="0">
                <a:solidFill>
                  <a:schemeClr val="bg1"/>
                </a:solidFill>
              </a:rPr>
              <a:t>айт.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583" y="1844824"/>
            <a:ext cx="450748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68644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9" y="-31930"/>
            <a:ext cx="9147861" cy="686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16632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bg1"/>
                </a:solidFill>
              </a:rPr>
              <a:t>Айтылым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 </a:t>
            </a:r>
            <a:r>
              <a:rPr lang="ru-RU" sz="2400" dirty="0">
                <a:solidFill>
                  <a:schemeClr val="bg1"/>
                </a:solidFill>
              </a:rPr>
              <a:t>«Астана» тақырыбындағы диаграмманы толықтыр.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992" y="915101"/>
            <a:ext cx="4256224" cy="1999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780928"/>
            <a:ext cx="7992888" cy="90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/>
              <a:t>Тыңдалым. Оқылым.</a:t>
            </a:r>
            <a:endParaRPr lang="ru-RU" sz="2800" b="1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 smtClean="0"/>
              <a:t>Мәтінді </a:t>
            </a:r>
            <a:r>
              <a:rPr lang="kk-KZ" dirty="0"/>
              <a:t>тыңда. Оқы. Түсінгеніңді айт.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87330"/>
            <a:ext cx="7560840" cy="2982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5061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-772150"/>
            <a:ext cx="853532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3200" dirty="0" err="1" smtClean="0">
                <a:solidFill>
                  <a:schemeClr val="bg1"/>
                </a:solidFill>
              </a:rPr>
              <a:t>Жазылым</a:t>
            </a:r>
            <a:r>
              <a:rPr lang="ru-RU" sz="3200" dirty="0">
                <a:solidFill>
                  <a:schemeClr val="bg1"/>
                </a:solidFill>
              </a:rPr>
              <a:t>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Сұрақтарға </a:t>
            </a:r>
            <a:r>
              <a:rPr lang="ru-RU" sz="3200" dirty="0">
                <a:solidFill>
                  <a:schemeClr val="bg1"/>
                </a:solidFill>
              </a:rPr>
              <a:t>жауап бер.</a:t>
            </a:r>
          </a:p>
          <a:p>
            <a:endParaRPr lang="ru-RU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Астана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қаласы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бұрын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аталған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қай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астанасы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Астана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қаласының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бас символы –не?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Астана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қаласы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атаққа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Сен Астана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қаласын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көрдің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бе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ұнады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Саған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Астанадағы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жерлер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ұнады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? </a:t>
            </a:r>
          </a:p>
        </p:txBody>
      </p:sp>
    </p:spTree>
    <p:extLst>
      <p:ext uri="{BB962C8B-B14F-4D97-AF65-F5344CB8AC3E}">
        <p14:creationId xmlns:p14="http://schemas.microsoft.com/office/powerpoint/2010/main" xmlns="" val="1875910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76</Words>
  <Application>Microsoft Office PowerPoint</Application>
  <PresentationFormat>Экран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SCH-52</cp:lastModifiedBy>
  <cp:revision>11</cp:revision>
  <dcterms:created xsi:type="dcterms:W3CDTF">2020-12-16T06:03:01Z</dcterms:created>
  <dcterms:modified xsi:type="dcterms:W3CDTF">2021-06-22T18:33:54Z</dcterms:modified>
</cp:coreProperties>
</file>