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CA6F-7594-493A-9988-4C5A19F54C7A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209-82B7-4BB3-BED1-4D9C6A7B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CA6F-7594-493A-9988-4C5A19F54C7A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209-82B7-4BB3-BED1-4D9C6A7B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CA6F-7594-493A-9988-4C5A19F54C7A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209-82B7-4BB3-BED1-4D9C6A7B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CA6F-7594-493A-9988-4C5A19F54C7A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209-82B7-4BB3-BED1-4D9C6A7B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CA6F-7594-493A-9988-4C5A19F54C7A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209-82B7-4BB3-BED1-4D9C6A7B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CA6F-7594-493A-9988-4C5A19F54C7A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209-82B7-4BB3-BED1-4D9C6A7B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CA6F-7594-493A-9988-4C5A19F54C7A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209-82B7-4BB3-BED1-4D9C6A7B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CA6F-7594-493A-9988-4C5A19F54C7A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209-82B7-4BB3-BED1-4D9C6A7B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CA6F-7594-493A-9988-4C5A19F54C7A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209-82B7-4BB3-BED1-4D9C6A7B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CA6F-7594-493A-9988-4C5A19F54C7A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209-82B7-4BB3-BED1-4D9C6A7B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CA6F-7594-493A-9988-4C5A19F54C7A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F209-82B7-4BB3-BED1-4D9C6A7B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CA6F-7594-493A-9988-4C5A19F54C7A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5F209-82B7-4BB3-BED1-4D9C6A7B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593715317_61-p-zelenie-foni-s-dengami-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3"/>
          <a:srcRect l="7692" t="14552" r="1538"/>
          <a:stretch>
            <a:fillRect/>
          </a:stretch>
        </p:blipFill>
        <p:spPr>
          <a:xfrm>
            <a:off x="1214414" y="2786058"/>
            <a:ext cx="642942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71604" y="285728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Тәуелсіздік </a:t>
            </a: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символы </a:t>
            </a:r>
          </a:p>
          <a:p>
            <a:pPr algn="ctr"/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ұлттық теңге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93715317_61-p-zelenie-foni-s-dengami-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0166" y="214290"/>
            <a:ext cx="67866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Сөздікпен жұмыс</a:t>
            </a:r>
          </a:p>
          <a:p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 сөздерді оқып, қайталаңдар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357298"/>
            <a:ext cx="65008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Шыққан жылы- год выпуска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Бейне – вид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Төл – оригинальный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Теңге – тенге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Ақша -деньги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Өңір – регион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Мерейтой – юбилей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Арнайы – специальный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Ерекше – особенный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Ұлттық валюта – национальная валюта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Жарлық- указ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Қол қойды – подписал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Ұлы тұлғалар – великие личности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93715317_61-p-zelenie-foni-s-dengami-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ОҚЫЛЫМ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21-01-27 at 23.11.13.jpeg"/>
          <p:cNvPicPr>
            <a:picLocks noChangeAspect="1"/>
          </p:cNvPicPr>
          <p:nvPr/>
        </p:nvPicPr>
        <p:blipFill>
          <a:blip r:embed="rId3"/>
          <a:srcRect l="7407" t="19791" r="9259" b="21875"/>
          <a:stretch>
            <a:fillRect/>
          </a:stretch>
        </p:blipFill>
        <p:spPr>
          <a:xfrm>
            <a:off x="928662" y="1000108"/>
            <a:ext cx="7358114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WhatsApp Image 2021-01-27 at 23.11.24.jpeg"/>
          <p:cNvPicPr>
            <a:picLocks noChangeAspect="1"/>
          </p:cNvPicPr>
          <p:nvPr/>
        </p:nvPicPr>
        <p:blipFill>
          <a:blip r:embed="rId4"/>
          <a:srcRect l="14815" t="30208" r="11111" b="42708"/>
          <a:stretch>
            <a:fillRect/>
          </a:stretch>
        </p:blipFill>
        <p:spPr>
          <a:xfrm>
            <a:off x="928662" y="4929198"/>
            <a:ext cx="7358114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28662" y="50004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Мәтінді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түсініп, оқыңдар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93715317_61-p-zelenie-foni-s-dengami-8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451" r="625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56" y="0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АЙТЫЛЫМ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00042"/>
            <a:ext cx="80724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Төмендегі суретке қарап, сұрақтарға жауап беріңдер</a:t>
            </a:r>
          </a:p>
          <a:p>
            <a:pPr>
              <a:buFont typeface="Arial" pitchFamily="34" charset="0"/>
              <a:buChar char="•"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Бұл қандай ақша?</a:t>
            </a:r>
          </a:p>
          <a:p>
            <a:pPr>
              <a:buFont typeface="Arial" pitchFamily="34" charset="0"/>
              <a:buChar char="•"/>
            </a:pPr>
            <a:r>
              <a:rPr lang="kk-KZ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Теңгеде кімдер бейнеленген?</a:t>
            </a:r>
          </a:p>
          <a:p>
            <a:pPr>
              <a:buFont typeface="Arial" pitchFamily="34" charset="0"/>
              <a:buChar char="•"/>
            </a:pPr>
            <a:r>
              <a:rPr lang="kk-KZ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Алғашқы Қазақстан валютасы қайда жасалды?</a:t>
            </a:r>
          </a:p>
          <a:p>
            <a:pPr>
              <a:buFont typeface="Arial" pitchFamily="34" charset="0"/>
              <a:buChar char="•"/>
            </a:pPr>
            <a:r>
              <a:rPr lang="kk-KZ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Ұлттық валюта күні қашан?</a:t>
            </a:r>
          </a:p>
          <a:p>
            <a:pPr>
              <a:buFont typeface="Arial" pitchFamily="34" charset="0"/>
              <a:buChar char="•"/>
            </a:pPr>
            <a:r>
              <a:rPr lang="kk-KZ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Теңгенің символы қандай?</a:t>
            </a:r>
          </a:p>
          <a:p>
            <a:pPr>
              <a:buFont typeface="Arial" pitchFamily="34" charset="0"/>
              <a:buChar char="•"/>
            </a:pP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bf4508db9ad0314d38b0f9293f208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570292"/>
            <a:ext cx="2428892" cy="1144856"/>
          </a:xfrm>
          <a:prstGeom prst="rect">
            <a:avLst/>
          </a:prstGeom>
        </p:spPr>
      </p:pic>
      <p:pic>
        <p:nvPicPr>
          <p:cNvPr id="9" name="Рисунок 8" descr="0a7176fc8e81e1780c7a575d7548a6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5" y="4214819"/>
            <a:ext cx="2357453" cy="1214446"/>
          </a:xfrm>
          <a:prstGeom prst="rect">
            <a:avLst/>
          </a:prstGeom>
        </p:spPr>
      </p:pic>
      <p:pic>
        <p:nvPicPr>
          <p:cNvPr id="10" name="Рисунок 9" descr="298cc6e4df5d402a9e84deda878875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5" y="5453773"/>
            <a:ext cx="2357453" cy="1261375"/>
          </a:xfrm>
          <a:prstGeom prst="rect">
            <a:avLst/>
          </a:prstGeom>
        </p:spPr>
      </p:pic>
      <p:pic>
        <p:nvPicPr>
          <p:cNvPr id="11" name="Рисунок 10" descr="07cd087e3d69f417430a60dbcde37ca8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286256"/>
            <a:ext cx="2428892" cy="1251938"/>
          </a:xfrm>
          <a:prstGeom prst="rect">
            <a:avLst/>
          </a:prstGeom>
        </p:spPr>
      </p:pic>
      <p:pic>
        <p:nvPicPr>
          <p:cNvPr id="12" name="Рисунок 11" descr="172942e0537c3cbd60b4970b99e6bed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5" y="3071810"/>
            <a:ext cx="2357454" cy="1181097"/>
          </a:xfrm>
          <a:prstGeom prst="rect">
            <a:avLst/>
          </a:prstGeom>
        </p:spPr>
      </p:pic>
      <p:pic>
        <p:nvPicPr>
          <p:cNvPr id="13" name="Рисунок 12" descr="b3f877c3895d7c132adf2f2204ec800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628" y="3071810"/>
            <a:ext cx="2071702" cy="1181097"/>
          </a:xfrm>
          <a:prstGeom prst="rect">
            <a:avLst/>
          </a:prstGeom>
        </p:spPr>
      </p:pic>
      <p:pic>
        <p:nvPicPr>
          <p:cNvPr id="14" name="Рисунок 13" descr="Без названия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3071810"/>
            <a:ext cx="2428892" cy="1218277"/>
          </a:xfrm>
          <a:prstGeom prst="rect">
            <a:avLst/>
          </a:prstGeom>
        </p:spPr>
      </p:pic>
      <p:pic>
        <p:nvPicPr>
          <p:cNvPr id="15" name="Рисунок 14" descr="500_199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0628" y="4286256"/>
            <a:ext cx="2071702" cy="1258882"/>
          </a:xfrm>
          <a:prstGeom prst="rect">
            <a:avLst/>
          </a:prstGeom>
        </p:spPr>
      </p:pic>
      <p:pic>
        <p:nvPicPr>
          <p:cNvPr id="16" name="Рисунок 15" descr="008d273baad76de26f9aeaec7d7898ce.jpg"/>
          <p:cNvPicPr>
            <a:picLocks noChangeAspect="1"/>
          </p:cNvPicPr>
          <p:nvPr/>
        </p:nvPicPr>
        <p:blipFill>
          <a:blip r:embed="rId11"/>
          <a:srcRect b="50000"/>
          <a:stretch>
            <a:fillRect/>
          </a:stretch>
        </p:blipFill>
        <p:spPr>
          <a:xfrm>
            <a:off x="5000628" y="5500702"/>
            <a:ext cx="2135113" cy="1214446"/>
          </a:xfrm>
          <a:prstGeom prst="rect">
            <a:avLst/>
          </a:prstGeom>
        </p:spPr>
      </p:pic>
      <p:pic>
        <p:nvPicPr>
          <p:cNvPr id="17" name="Рисунок 16" descr="uE84WZn22W7llKuH3dC6bur45j32X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86644" y="3071810"/>
            <a:ext cx="1857356" cy="1385878"/>
          </a:xfrm>
          <a:prstGeom prst="rect">
            <a:avLst/>
          </a:prstGeom>
        </p:spPr>
      </p:pic>
      <p:pic>
        <p:nvPicPr>
          <p:cNvPr id="18" name="Рисунок 17" descr="unnamed.jpg"/>
          <p:cNvPicPr>
            <a:picLocks noChangeAspect="1"/>
          </p:cNvPicPr>
          <p:nvPr/>
        </p:nvPicPr>
        <p:blipFill>
          <a:blip r:embed="rId13"/>
          <a:srcRect l="4879" t="11596" r="7887" b="2560"/>
          <a:stretch>
            <a:fillRect/>
          </a:stretch>
        </p:blipFill>
        <p:spPr>
          <a:xfrm>
            <a:off x="7286644" y="4572008"/>
            <a:ext cx="1857356" cy="20717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96</Words>
  <Application>Microsoft Office PowerPoint</Application>
  <PresentationFormat>Экран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SCH-52</dc:creator>
  <cp:lastModifiedBy>SCH-52</cp:lastModifiedBy>
  <cp:revision>7</cp:revision>
  <dcterms:created xsi:type="dcterms:W3CDTF">2021-01-27T16:55:23Z</dcterms:created>
  <dcterms:modified xsi:type="dcterms:W3CDTF">2021-06-22T17:41:17Z</dcterms:modified>
</cp:coreProperties>
</file>