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3A6-5B11-4466-83BB-0577508DE2C6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7476-107D-4AA4-9BEB-E43660AF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5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3A6-5B11-4466-83BB-0577508DE2C6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7476-107D-4AA4-9BEB-E43660AF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5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3A6-5B11-4466-83BB-0577508DE2C6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7476-107D-4AA4-9BEB-E43660AF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8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3A6-5B11-4466-83BB-0577508DE2C6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7476-107D-4AA4-9BEB-E43660AF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1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3A6-5B11-4466-83BB-0577508DE2C6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7476-107D-4AA4-9BEB-E43660AF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1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3A6-5B11-4466-83BB-0577508DE2C6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7476-107D-4AA4-9BEB-E43660AF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3A6-5B11-4466-83BB-0577508DE2C6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7476-107D-4AA4-9BEB-E43660AF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2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3A6-5B11-4466-83BB-0577508DE2C6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7476-107D-4AA4-9BEB-E43660AF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7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3A6-5B11-4466-83BB-0577508DE2C6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7476-107D-4AA4-9BEB-E43660AF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3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3A6-5B11-4466-83BB-0577508DE2C6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7476-107D-4AA4-9BEB-E43660AF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3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3A6-5B11-4466-83BB-0577508DE2C6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7476-107D-4AA4-9BEB-E43660AF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933A6-5B11-4466-83BB-0577508DE2C6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87476-107D-4AA4-9BEB-E43660AF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4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Тема: Охрана природы. Есть ли места в стране где жить небезопасно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6.6.3.1 анализировать причины некоторых экологических проблем своего региона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7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8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Рефлексия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	Новые понятия  урока</a:t>
            </a:r>
          </a:p>
          <a:p>
            <a:r>
              <a:rPr lang="ru-RU" b="1" dirty="0" smtClean="0"/>
              <a:t>2.Что вам  понравилось?</a:t>
            </a:r>
          </a:p>
          <a:p>
            <a:r>
              <a:rPr lang="ru-RU" b="1" dirty="0" smtClean="0"/>
              <a:t>3. Трудности при выполнении заданий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68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Прочитайте текст на </a:t>
            </a:r>
            <a:r>
              <a:rPr lang="ru-RU" dirty="0" err="1" smtClean="0"/>
              <a:t>стр</a:t>
            </a:r>
            <a:r>
              <a:rPr lang="ru-RU" dirty="0" smtClean="0"/>
              <a:t>  161-163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Задание 1</a:t>
            </a:r>
          </a:p>
          <a:p>
            <a:r>
              <a:rPr lang="ru-RU" dirty="0" smtClean="0"/>
              <a:t>Назовите основные загрязнители воды  </a:t>
            </a:r>
            <a:r>
              <a:rPr lang="ru-RU" dirty="0" err="1" smtClean="0"/>
              <a:t>стр</a:t>
            </a:r>
            <a:r>
              <a:rPr lang="ru-RU" dirty="0" smtClean="0"/>
              <a:t> 161-162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Задание 2             устно</a:t>
            </a:r>
          </a:p>
          <a:p>
            <a:r>
              <a:rPr lang="ru-RU" dirty="0" smtClean="0"/>
              <a:t>Токсичные отходы, образовавшиеся в процессе промышленного производства, убивают живое и наносят существенный вред природе.</a:t>
            </a:r>
          </a:p>
          <a:p>
            <a:r>
              <a:rPr lang="ru-RU" dirty="0" smtClean="0"/>
              <a:t>Огромное количество мусора вывозится на городские свалки, нанося вред атмосфере. страдают животные, живущие рядом с токсичными отходами,  загрязнены грунтовые воды под городским мусором.</a:t>
            </a:r>
          </a:p>
        </p:txBody>
      </p:sp>
    </p:spTree>
    <p:extLst>
      <p:ext uri="{BB962C8B-B14F-4D97-AF65-F5344CB8AC3E}">
        <p14:creationId xmlns:p14="http://schemas.microsoft.com/office/powerpoint/2010/main" val="12085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Люди сжигают мусор, но от этого страдает атмосфера.(выделяются  хлор и другие токсичные соединения)</a:t>
            </a:r>
          </a:p>
          <a:p>
            <a:r>
              <a:rPr lang="ru-RU" dirty="0" smtClean="0"/>
              <a:t>Поэтому важный ход в экологии города- утилизация мусора и раздельный сбор мусора.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Стр</a:t>
            </a:r>
            <a:r>
              <a:rPr lang="ru-RU" b="1" dirty="0" smtClean="0">
                <a:solidFill>
                  <a:srgbClr val="7030A0"/>
                </a:solidFill>
              </a:rPr>
              <a:t> 164 </a:t>
            </a:r>
            <a:r>
              <a:rPr lang="ru-RU" b="1" dirty="0" err="1" smtClean="0">
                <a:solidFill>
                  <a:srgbClr val="7030A0"/>
                </a:solidFill>
              </a:rPr>
              <a:t>инфографика</a:t>
            </a:r>
            <a:r>
              <a:rPr lang="ru-RU" b="1" dirty="0" smtClean="0">
                <a:solidFill>
                  <a:srgbClr val="7030A0"/>
                </a:solidFill>
              </a:rPr>
              <a:t> 2</a:t>
            </a:r>
          </a:p>
          <a:p>
            <a:r>
              <a:rPr lang="ru-RU" dirty="0" smtClean="0"/>
              <a:t>Проанализируйте информацию о доле переработки  твердых бытовых отходов в </a:t>
            </a:r>
          </a:p>
          <a:p>
            <a:r>
              <a:rPr lang="ru-RU" dirty="0" smtClean="0"/>
              <a:t>разных странах</a:t>
            </a:r>
          </a:p>
          <a:p>
            <a:r>
              <a:rPr lang="ru-RU" b="1" dirty="0" smtClean="0"/>
              <a:t>Посмотри видео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«Как начать раздельный сбор мусора дома»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6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Задание 3   письменно</a:t>
            </a:r>
          </a:p>
          <a:p>
            <a:r>
              <a:rPr lang="ru-RU" dirty="0" smtClean="0"/>
              <a:t>Выделите группы отходов, которые можно собирать дома</a:t>
            </a:r>
          </a:p>
          <a:p>
            <a:r>
              <a:rPr lang="ru-RU" dirty="0" smtClean="0"/>
              <a:t>1.раздельный сбор того, что можно сдавать в контейнер во дворе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smtClean="0"/>
              <a:t>опасные отходы </a:t>
            </a:r>
            <a:endParaRPr lang="ru-RU" dirty="0" smtClean="0"/>
          </a:p>
          <a:p>
            <a:r>
              <a:rPr lang="ru-RU" dirty="0" smtClean="0"/>
              <a:t>3. пищевые отходы</a:t>
            </a:r>
            <a:endParaRPr lang="ru-RU" dirty="0" smtClean="0"/>
          </a:p>
          <a:p>
            <a:r>
              <a:rPr lang="ru-RU" dirty="0" smtClean="0"/>
              <a:t>4.сортировать то, что принимается не везде</a:t>
            </a:r>
          </a:p>
          <a:p>
            <a:r>
              <a:rPr lang="ru-RU" dirty="0" smtClean="0"/>
              <a:t>(одежда, обувь, </a:t>
            </a:r>
            <a:r>
              <a:rPr lang="ru-RU" dirty="0" err="1" smtClean="0"/>
              <a:t>Сд</a:t>
            </a:r>
            <a:r>
              <a:rPr lang="ru-RU" dirty="0" smtClean="0"/>
              <a:t>  диски,  пенопласт</a:t>
            </a:r>
            <a:r>
              <a:rPr lang="ru-RU" smtClean="0"/>
              <a:t>, пластиковые </a:t>
            </a:r>
            <a:r>
              <a:rPr lang="ru-RU" dirty="0" smtClean="0"/>
              <a:t>пакеты)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2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964488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7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1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8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35292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9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192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Тема: Охрана природы. Есть ли места в стране где жить небезопасно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Охрана природы. Есть ли места в стране где жить небезопасно</dc:title>
  <dc:creator>Windows User</dc:creator>
  <cp:lastModifiedBy>Windows User</cp:lastModifiedBy>
  <cp:revision>3</cp:revision>
  <dcterms:created xsi:type="dcterms:W3CDTF">2021-05-01T07:39:26Z</dcterms:created>
  <dcterms:modified xsi:type="dcterms:W3CDTF">2021-05-03T03:08:51Z</dcterms:modified>
</cp:coreProperties>
</file>