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1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4773D-C7F9-47BA-89FA-416497648E71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5AD28-6011-4AAB-B005-21B613A23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287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4773D-C7F9-47BA-89FA-416497648E71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5AD28-6011-4AAB-B005-21B613A23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585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4773D-C7F9-47BA-89FA-416497648E71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5AD28-6011-4AAB-B005-21B613A23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841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4773D-C7F9-47BA-89FA-416497648E71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5AD28-6011-4AAB-B005-21B613A23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200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4773D-C7F9-47BA-89FA-416497648E71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5AD28-6011-4AAB-B005-21B613A23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536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4773D-C7F9-47BA-89FA-416497648E71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5AD28-6011-4AAB-B005-21B613A23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391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4773D-C7F9-47BA-89FA-416497648E71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5AD28-6011-4AAB-B005-21B613A23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605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4773D-C7F9-47BA-89FA-416497648E71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5AD28-6011-4AAB-B005-21B613A23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760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4773D-C7F9-47BA-89FA-416497648E71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5AD28-6011-4AAB-B005-21B613A23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918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4773D-C7F9-47BA-89FA-416497648E71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5AD28-6011-4AAB-B005-21B613A23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885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4773D-C7F9-47BA-89FA-416497648E71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5AD28-6011-4AAB-B005-21B613A23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010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4773D-C7F9-47BA-89FA-416497648E71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5AD28-6011-4AAB-B005-21B613A23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10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09877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Тема: Как происходит переход энергии внутри экологической пирамиды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dirty="0" smtClean="0"/>
              <a:t>цель:6.6.1.3 объяснять переход энергии и веществ в экологической пирамиде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712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ru-RU" dirty="0" smtClean="0"/>
              <a:t>Прочитай определение на </a:t>
            </a:r>
            <a:r>
              <a:rPr lang="ru-RU" dirty="0" err="1" smtClean="0"/>
              <a:t>стр</a:t>
            </a:r>
            <a:r>
              <a:rPr lang="ru-RU" dirty="0" smtClean="0"/>
              <a:t> 138 экологическая пирамида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Задание 1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Определение  «экологическая пирамида»</a:t>
            </a:r>
          </a:p>
          <a:p>
            <a:r>
              <a:rPr lang="ru-RU" dirty="0" smtClean="0"/>
              <a:t> выпиши  в рабочую тетрадь</a:t>
            </a:r>
          </a:p>
          <a:p>
            <a:endParaRPr lang="ru-RU" dirty="0"/>
          </a:p>
          <a:p>
            <a:r>
              <a:rPr lang="ru-RU" dirty="0" smtClean="0"/>
              <a:t>Выдели уровни экологической пирамиды  (след слайд)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0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445994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37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ru-RU" dirty="0" smtClean="0"/>
              <a:t>В среднем считается, что  лишь около 10% энергии переходит с одного уровня на другой, т е продукция организмов каждого  последующего уровня всегда меньше в 10 раз продукции  предыдущего  уровня</a:t>
            </a:r>
          </a:p>
          <a:p>
            <a:r>
              <a:rPr lang="ru-RU" dirty="0" smtClean="0"/>
              <a:t>(правило экологической пирамиды)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616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96" y="548680"/>
            <a:ext cx="7848872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710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8064896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676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Задание 2</a:t>
            </a:r>
          </a:p>
          <a:p>
            <a:r>
              <a:rPr lang="ru-RU" dirty="0" smtClean="0"/>
              <a:t> К какому из уровней относятся:</a:t>
            </a:r>
          </a:p>
          <a:p>
            <a:r>
              <a:rPr lang="ru-RU" dirty="0" smtClean="0"/>
              <a:t>1.Автотрофы</a:t>
            </a:r>
          </a:p>
          <a:p>
            <a:r>
              <a:rPr lang="ru-RU" dirty="0" smtClean="0"/>
              <a:t>2.кузнечики</a:t>
            </a:r>
          </a:p>
          <a:p>
            <a:r>
              <a:rPr lang="ru-RU" dirty="0" smtClean="0"/>
              <a:t>3.Лягушки</a:t>
            </a:r>
          </a:p>
          <a:p>
            <a:r>
              <a:rPr lang="ru-RU" dirty="0" smtClean="0"/>
              <a:t>4.Змея</a:t>
            </a:r>
          </a:p>
          <a:p>
            <a:r>
              <a:rPr lang="ru-RU" dirty="0" smtClean="0"/>
              <a:t>5.Хищные птицы    </a:t>
            </a:r>
          </a:p>
          <a:p>
            <a:r>
              <a:rPr lang="ru-RU" dirty="0" smtClean="0"/>
              <a:t>Смотри      слайд    3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273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Задание 3</a:t>
            </a:r>
          </a:p>
          <a:p>
            <a:r>
              <a:rPr lang="ru-RU" dirty="0" smtClean="0"/>
              <a:t>Прочитайте текст на </a:t>
            </a:r>
            <a:r>
              <a:rPr lang="ru-RU" dirty="0" err="1" smtClean="0"/>
              <a:t>стр</a:t>
            </a:r>
            <a:r>
              <a:rPr lang="ru-RU" dirty="0" smtClean="0"/>
              <a:t> 136-137</a:t>
            </a:r>
          </a:p>
          <a:p>
            <a:r>
              <a:rPr lang="ru-RU" dirty="0" smtClean="0"/>
              <a:t>  Выпиши определение «пищевая цепь»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Задание 4</a:t>
            </a:r>
          </a:p>
          <a:p>
            <a:r>
              <a:rPr lang="ru-RU" dirty="0" smtClean="0"/>
              <a:t>Рассмотрите рисунок  92   </a:t>
            </a:r>
            <a:r>
              <a:rPr lang="ru-RU" dirty="0" err="1" smtClean="0"/>
              <a:t>стр</a:t>
            </a:r>
            <a:r>
              <a:rPr lang="ru-RU" dirty="0" smtClean="0"/>
              <a:t> 137</a:t>
            </a:r>
          </a:p>
          <a:p>
            <a:r>
              <a:rPr lang="ru-RU" dirty="0" smtClean="0"/>
              <a:t> Как осуществляется переход энергии в этой пищевой цепи?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870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6840760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420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124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Тема: Как происходит переход энергии внутри экологической пирамиды цель:6.6.1.3 объяснять переход энергии и веществ в экологической пирамиде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Как происходит переход энергии внутри экологической пирамиды цель:6.6.1.3 объяснять переход энергии и веществ в экологической пирамиде</dc:title>
  <dc:creator>Windows User</dc:creator>
  <cp:lastModifiedBy>Windows User</cp:lastModifiedBy>
  <cp:revision>6</cp:revision>
  <dcterms:created xsi:type="dcterms:W3CDTF">2021-04-10T11:10:44Z</dcterms:created>
  <dcterms:modified xsi:type="dcterms:W3CDTF">2021-04-12T08:22:02Z</dcterms:modified>
</cp:coreProperties>
</file>