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21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F4125-194E-4F06-8F99-66BC7F40DAA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1172A-9645-49F5-AC71-D234F7EA5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3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172A-9645-49F5-AC71-D234F7EA5C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9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B268-B3F1-413A-90D4-51D687AEFAF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62B-E939-4EB8-A656-615659B0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5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B268-B3F1-413A-90D4-51D687AEFAF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62B-E939-4EB8-A656-615659B0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7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B268-B3F1-413A-90D4-51D687AEFAF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62B-E939-4EB8-A656-615659B0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5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B268-B3F1-413A-90D4-51D687AEFAF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62B-E939-4EB8-A656-615659B0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5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B268-B3F1-413A-90D4-51D687AEFAF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62B-E939-4EB8-A656-615659B0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4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B268-B3F1-413A-90D4-51D687AEFAF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62B-E939-4EB8-A656-615659B0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8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B268-B3F1-413A-90D4-51D687AEFAF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62B-E939-4EB8-A656-615659B0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8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B268-B3F1-413A-90D4-51D687AEFAF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62B-E939-4EB8-A656-615659B0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0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B268-B3F1-413A-90D4-51D687AEFAF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62B-E939-4EB8-A656-615659B0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B268-B3F1-413A-90D4-51D687AEFAF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62B-E939-4EB8-A656-615659B0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1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B268-B3F1-413A-90D4-51D687AEFAF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62B-E939-4EB8-A656-615659B0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7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B268-B3F1-413A-90D4-51D687AEFAF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762B-E939-4EB8-A656-615659B0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9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Тема:  Опорно-двигательная система  человека.        Как  влияет давление на  животный  мир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952328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Цели:6.5.2.3 описывать строение скелета человека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6.5.2.4  описывать строение мышц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6.5.2.5 приводить примеры значения  давления для живых организмов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4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Корабль пустыни  верблюд имеют конечности, которые заканчиваются  широкими ступнями.  Тем  самым  увеличивается  площадь  поверхности и уменьшается  давление. Это позволяет верблюду перемещаться  по пескам  с большой скоростью.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1"/>
            <a:ext cx="373342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/>
              <a:t>В морских глубинах высокое  давление.</a:t>
            </a:r>
          </a:p>
          <a:p>
            <a:r>
              <a:rPr lang="ru-RU" dirty="0" smtClean="0"/>
              <a:t>На  очень большой  глубине  живут рыбы у  которых нет плавательного пузыря. Чем меньше  площадь поверхности рыбы, тем меньше и действующая  сила.  Средняя длина рыб 12 см, тело сплющено, что позволяет уменьшить силу давления.   Например камбала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Длина синего кита  30 м и вес 160 тонн.</a:t>
            </a:r>
          </a:p>
          <a:p>
            <a:r>
              <a:rPr lang="ru-RU" dirty="0" smtClean="0"/>
              <a:t>Добывая пищу вынужден нырять. При этом  выдерживает скачок давления а 300 раз больше чем на поверхности воды.  Кит погружается в  воду  до 3 км. Кит дышит легкими, для  погружения делает запас воздуха. Легкие  у него снабжены хрящами, не подаются  сжатию. При нырянии замедляется  ритм сердца прочти в два раза, что экономит кислород. Плавучесть обеспечивается  еще и жиром, который практически не сжигаем. В  условиях  огромного давления это очень помогает!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3216"/>
            <a:ext cx="1619672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7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Рефлексия: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34481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/>
              <a:t>Здравствуйте, ребята!</a:t>
            </a:r>
          </a:p>
          <a:p>
            <a:r>
              <a:rPr lang="ru-RU" dirty="0" smtClean="0"/>
              <a:t>С</a:t>
            </a:r>
            <a:r>
              <a:rPr lang="ru-RU" b="1" dirty="0" smtClean="0"/>
              <a:t>келет человека-  совокупность костей, является  пассивной  частью опорно- двигательной  системы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Запишите определение в тетрадь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103079"/>
            <a:ext cx="3092215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Параграф  49</a:t>
            </a:r>
          </a:p>
          <a:p>
            <a:r>
              <a:rPr lang="ru-RU" dirty="0" smtClean="0"/>
              <a:t>Прочитай текст</a:t>
            </a:r>
          </a:p>
          <a:p>
            <a:r>
              <a:rPr lang="ru-RU" dirty="0" smtClean="0"/>
              <a:t>  Мышцы- активная часть опорно-двигательной системы. В мышцах различают мышечную ткань и сухожилие.  Мышцы прикрепляются  к костям при помощи сухожилий, некоторые мышцы могут прикрепляться   сразу  к органам, например   некоторые мышцы прикрепляются  к   коже  лица.   Мышечная ткань, основная   функция  которой  сокращение,  приводит в  движение костные рычаги.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3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446449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6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Функции скелета:</a:t>
            </a:r>
          </a:p>
          <a:p>
            <a:r>
              <a:rPr lang="ru-RU" dirty="0" smtClean="0"/>
              <a:t>1.	</a:t>
            </a:r>
            <a:r>
              <a:rPr lang="ru-RU" b="1" dirty="0" smtClean="0">
                <a:solidFill>
                  <a:srgbClr val="00B0F0"/>
                </a:solidFill>
              </a:rPr>
              <a:t>Опора мягким тканям</a:t>
            </a:r>
            <a:r>
              <a:rPr lang="ru-RU" dirty="0" smtClean="0"/>
              <a:t>, сохраняет форму тела, опора  для всей массы тела. Помогает преодолевать силу тяжести, поднимая тело над Землей</a:t>
            </a:r>
          </a:p>
          <a:p>
            <a:r>
              <a:rPr lang="ru-RU" dirty="0" smtClean="0"/>
              <a:t>2.	</a:t>
            </a:r>
            <a:r>
              <a:rPr lang="ru-RU" b="1" dirty="0" smtClean="0">
                <a:solidFill>
                  <a:srgbClr val="FF0000"/>
                </a:solidFill>
              </a:rPr>
              <a:t>Защита</a:t>
            </a:r>
            <a:r>
              <a:rPr lang="ru-RU" dirty="0" smtClean="0"/>
              <a:t>- защищает внутренние органы от внешних повреждений.  Череп- защита головного мозга и органов чувств, позвоночник защищает спинной  мозг, ребра предотвращают повреждение внутренних органов.</a:t>
            </a:r>
          </a:p>
          <a:p>
            <a:r>
              <a:rPr lang="ru-RU" dirty="0" smtClean="0"/>
              <a:t>3.	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Движение-  </a:t>
            </a:r>
            <a:r>
              <a:rPr lang="ru-RU" dirty="0" smtClean="0"/>
              <a:t>прикрепляются  к скелету  мышцы. При работе мышц, части скелета работают как рычаг.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1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1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 посмотри учебное  видео  по теме урока</a:t>
            </a:r>
          </a:p>
          <a:p>
            <a:endParaRPr lang="ru-RU" dirty="0" smtClean="0"/>
          </a:p>
          <a:p>
            <a:r>
              <a:rPr lang="ru-RU" dirty="0" smtClean="0"/>
              <a:t>О каких отделах скелета  говорит   в  видео профессор  </a:t>
            </a:r>
            <a:r>
              <a:rPr lang="ru-RU" dirty="0" err="1" smtClean="0"/>
              <a:t>Бинокс</a:t>
            </a:r>
            <a:r>
              <a:rPr lang="ru-RU" dirty="0" smtClean="0"/>
              <a:t>,   выпиши в тетрадь их название и  функции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Задание 2 </a:t>
            </a:r>
            <a:r>
              <a:rPr lang="ru-RU" b="1" dirty="0" err="1" smtClean="0">
                <a:solidFill>
                  <a:srgbClr val="00B050"/>
                </a:solidFill>
              </a:rPr>
              <a:t>стр</a:t>
            </a:r>
            <a:r>
              <a:rPr lang="ru-RU" b="1" dirty="0" smtClean="0">
                <a:solidFill>
                  <a:srgbClr val="00B050"/>
                </a:solidFill>
              </a:rPr>
              <a:t>   100-102</a:t>
            </a:r>
          </a:p>
          <a:p>
            <a:r>
              <a:rPr lang="ru-RU" dirty="0" smtClean="0"/>
              <a:t>Основой  движения  человека  являются  рычаги. Кости скелета  -это рычаги.  Суставы это точки опоры, мышцы- это   силы, прикладываемые к  рычагам.</a:t>
            </a:r>
          </a:p>
          <a:p>
            <a:r>
              <a:rPr lang="ru-RU" b="1" dirty="0" smtClean="0"/>
              <a:t>Назовите  группы рычагов в скелете человека(письменно)  и  прочитайте о них  на </a:t>
            </a:r>
            <a:r>
              <a:rPr lang="ru-RU" b="1" dirty="0" err="1" smtClean="0"/>
              <a:t>стр</a:t>
            </a:r>
            <a:r>
              <a:rPr lang="ru-RU" b="1" dirty="0" smtClean="0"/>
              <a:t> 100-102(устно)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3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Параграф   50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  влияет давление на  животный  мир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Задание  3</a:t>
            </a:r>
          </a:p>
          <a:p>
            <a:r>
              <a:rPr lang="ru-RU" dirty="0" smtClean="0"/>
              <a:t>В  процессе  эволюции выживают только те виды, которые  лучше приспособились  к окружающему миру.  Чем  меньше  площадь, тем больше  давление, чем больше  площадь поверхности , тем  меньше давление.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81128"/>
            <a:ext cx="4644008" cy="23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0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Приведите  3    примера  как  давление  помогает животным приспособится  к  условиям существования.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Еж покрыт иголками  для защиты и для переноса яблок и грибов. Еж катается  по поляне, где  есть яблоки и грибы, пока несколько из них не </a:t>
            </a:r>
            <a:r>
              <a:rPr lang="ru-RU" dirty="0" err="1" smtClean="0"/>
              <a:t>наколятся</a:t>
            </a:r>
            <a:r>
              <a:rPr lang="ru-RU" dirty="0" smtClean="0"/>
              <a:t> на иглы. Очень маленькая  площадь шипов  позволяет получить  огромное  давление  даже при малом весе  ежа.  Тонкое жало ос, пчел создает большое  давление  прокалывая  кожу.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17232"/>
            <a:ext cx="2339752" cy="15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9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463</Words>
  <Application>Microsoft Office PowerPoint</Application>
  <PresentationFormat>Экран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Тема:  Опорно-двигательная система  человека.        Как  влияет давление на  животный 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Опорно-двигательная система  человека.        Как  влияет давление на  животный  мир</dc:title>
  <dc:creator>Windows User</dc:creator>
  <cp:lastModifiedBy>Windows User</cp:lastModifiedBy>
  <cp:revision>7</cp:revision>
  <dcterms:created xsi:type="dcterms:W3CDTF">2021-03-06T05:34:51Z</dcterms:created>
  <dcterms:modified xsi:type="dcterms:W3CDTF">2021-03-10T09:16:28Z</dcterms:modified>
</cp:coreProperties>
</file>