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42701"/>
            <a:ext cx="9237078" cy="687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357166"/>
            <a:ext cx="856895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5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Тәуелсіздік символы – ұлттық теңге </a:t>
            </a:r>
            <a:endParaRPr lang="kk-KZ" sz="5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4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4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563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996" y="3789040"/>
            <a:ext cx="676875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204864"/>
            <a:ext cx="777686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3200" b="1" dirty="0" smtClean="0"/>
              <a:t>Оқылым.Айтылым.</a:t>
            </a:r>
            <a:endParaRPr lang="ru-RU" sz="3200" b="1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400" dirty="0" smtClean="0">
                <a:solidFill>
                  <a:schemeClr val="bg1"/>
                </a:solidFill>
              </a:rPr>
              <a:t>Төменде </a:t>
            </a:r>
            <a:r>
              <a:rPr lang="kk-KZ" sz="2400" dirty="0">
                <a:solidFill>
                  <a:schemeClr val="bg1"/>
                </a:solidFill>
              </a:rPr>
              <a:t>аталған елдердің ұлттық </a:t>
            </a:r>
            <a:endParaRPr lang="kk-KZ" sz="2400" dirty="0" smtClean="0">
              <a:solidFill>
                <a:schemeClr val="bg1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400" dirty="0">
                <a:solidFill>
                  <a:schemeClr val="bg1"/>
                </a:solidFill>
              </a:rPr>
              <a:t> </a:t>
            </a:r>
            <a:r>
              <a:rPr lang="kk-KZ" sz="2400" dirty="0" smtClean="0">
                <a:solidFill>
                  <a:schemeClr val="bg1"/>
                </a:solidFill>
              </a:rPr>
              <a:t>валюта </a:t>
            </a:r>
            <a:r>
              <a:rPr lang="kk-KZ" sz="2400" dirty="0">
                <a:solidFill>
                  <a:schemeClr val="bg1"/>
                </a:solidFill>
              </a:rPr>
              <a:t>атауларын </a:t>
            </a:r>
            <a:r>
              <a:rPr lang="kk-KZ" sz="2400" dirty="0" smtClean="0">
                <a:solidFill>
                  <a:schemeClr val="bg1"/>
                </a:solidFill>
              </a:rPr>
              <a:t>ата 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60648"/>
            <a:ext cx="839016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>
                <a:latin typeface="Calibri" panose="020F0502020204030204" pitchFamily="34" charset="0"/>
                <a:cs typeface="Calibri" panose="020F0502020204030204" pitchFamily="34" charset="0"/>
              </a:rPr>
              <a:t>Сабақтың  мақсаты:</a:t>
            </a:r>
            <a:r>
              <a:rPr lang="kk-KZ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kk-K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5.2.1.1.Тақырып бойынша үйренген сөздерін қолдана отырып, мәтінде көтерілген мәселеге өз көзқарасын білдіру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236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892899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Жазылым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endParaRPr lang="kk-KZ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Мәтінге сүйеніп ақпараттың 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дұрыстығын тексер.Түсіндір</a:t>
            </a:r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489654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люс 3"/>
          <p:cNvSpPr/>
          <p:nvPr/>
        </p:nvSpPr>
        <p:spPr>
          <a:xfrm>
            <a:off x="3838364" y="1517812"/>
            <a:ext cx="457200" cy="2880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216413"/>
            <a:ext cx="8712968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Жазылым</a:t>
            </a:r>
            <a:r>
              <a:rPr lang="kk-K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kk-KZ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Сөздерге </a:t>
            </a:r>
            <a:r>
              <a:rPr lang="kk-K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тиісті қосымшаны жалғап жаз.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550" y="5327310"/>
            <a:ext cx="4923546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160600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50</Words>
  <Application>Microsoft Office PowerPoint</Application>
  <PresentationFormat>Экран (4:3)</PresentationFormat>
  <Paragraphs>11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SCH-52</cp:lastModifiedBy>
  <cp:revision>10</cp:revision>
  <dcterms:created xsi:type="dcterms:W3CDTF">2020-12-16T06:02:47Z</dcterms:created>
  <dcterms:modified xsi:type="dcterms:W3CDTF">2021-06-22T17:46:03Z</dcterms:modified>
</cp:coreProperties>
</file>