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7080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367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770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9738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297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253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36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926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539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1302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167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3C4C8-0CCC-4A6A-B60D-2905F7E613AB}" type="datetimeFigureOut">
              <a:rPr lang="ru-RU" smtClean="0"/>
              <a:pPr/>
              <a:t>22.06.2021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BC49E-BA9B-4E75-A130-08364F898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8793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1321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63688" y="142852"/>
            <a:ext cx="7200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Дәрігердің </a:t>
            </a: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қабылдауында</a:t>
            </a:r>
          </a:p>
          <a:p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  <a:p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5.2.4.1 </a:t>
            </a:r>
            <a:r>
              <a:rPr lang="kk-KZ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шағын көлемді  мәтіндердің мазмұнына жоспар құру,  соған сүйеніп баяндау;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912" y="3861048"/>
            <a:ext cx="3888432" cy="2743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532143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647" b="10889"/>
          <a:stretch/>
        </p:blipFill>
        <p:spPr>
          <a:xfrm>
            <a:off x="0" y="44624"/>
            <a:ext cx="9144000" cy="6813376"/>
          </a:xfrm>
        </p:spPr>
      </p:pic>
      <p:sp>
        <p:nvSpPr>
          <p:cNvPr id="5" name="TextBox 4"/>
          <p:cNvSpPr txBox="1"/>
          <p:nvPr/>
        </p:nvSpPr>
        <p:spPr>
          <a:xfrm>
            <a:off x="179512" y="116632"/>
            <a:ext cx="8964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Сөздікпен жұмыс. Жаңа сөздерді оқып, қайталаңдар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593686"/>
            <a:ext cx="9937104" cy="617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Қабылдауында – на приеме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Емхана – поликлиника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Тексеру – проверить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жүрек – сердце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Қан тапсыру – сдавать кровь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Дәрігерлік кеңес – консультация врача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Отбасы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әрігері – семейный врач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Жақсы таниды – хорошо знает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Дәрумендер – витамины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Пайдалы – полезный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Зиянды – вредный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Жақын – близко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Алыс – далеко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55976" y="3284984"/>
            <a:ext cx="4464496" cy="3192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503933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936"/>
          <a:stretch/>
        </p:blipFill>
        <p:spPr>
          <a:xfrm>
            <a:off x="0" y="0"/>
            <a:ext cx="9144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0" y="116632"/>
            <a:ext cx="910614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Ереже – правило      </a:t>
            </a: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ҮСТЕУ – НАРЕЧИЕ 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Үстеу 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іс-әрекеттің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қимылдың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белгісін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амал-тәсілін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мекенін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мезгілін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себебін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мақсатын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білдіретін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тобы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Мағынасына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М: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Бүгін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сегодня, тез – быстро,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-сейчас</a:t>
            </a: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071810"/>
            <a:ext cx="909024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Мағынасына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(по значению)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Мезгіл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үстеуі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 (наречия  времени)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қашан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 – когда?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қашаннан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 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с каких пор?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Бүгін- сегодня, былтыр- в прошлом году, ертең- завтра, күндіз-днем, әуелі- сначала, күні-түні- днем и ночью, кешке- вечером, қысы-жазы- зимой и летом, анда-санда- иногда, т.б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Мекен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үстеуі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 (наречия  места)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 – куда?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қайдан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 – откуда?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қалай қарай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Алыстан – издалека, төмен – вниз, әрі-бері-туда-сюда,жолшыбай-по пути,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алыстан- издалека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86" t="24442" r="3090" b="40165"/>
          <a:stretch/>
        </p:blipFill>
        <p:spPr>
          <a:xfrm>
            <a:off x="179512" y="1532404"/>
            <a:ext cx="6984776" cy="146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99333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936"/>
          <a:stretch/>
        </p:blipFill>
        <p:spPr>
          <a:xfrm>
            <a:off x="0" y="0"/>
            <a:ext cx="9144000" cy="6857999"/>
          </a:xfrm>
        </p:spPr>
      </p:pic>
      <p:pic>
        <p:nvPicPr>
          <p:cNvPr id="5" name="Рисунок 4" descr="WhatsApp Image 2021-01-09 at 10.35.49 (2).jpeg"/>
          <p:cNvPicPr>
            <a:picLocks noChangeAspect="1"/>
          </p:cNvPicPr>
          <p:nvPr/>
        </p:nvPicPr>
        <p:blipFill>
          <a:blip r:embed="rId3"/>
          <a:srcRect l="28979" t="6956" r="17361" b="4348"/>
          <a:stretch>
            <a:fillRect/>
          </a:stretch>
        </p:blipFill>
        <p:spPr>
          <a:xfrm rot="16200000">
            <a:off x="2571737" y="-857282"/>
            <a:ext cx="3286147" cy="80010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5720" y="214290"/>
            <a:ext cx="82868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Оқылым  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Мәтінді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мұқият оқыңдар. 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Мәтіннен үстеулерді табыңдар -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Найдите в тексте наречия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7422" y="4929198"/>
            <a:ext cx="6572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Мысалы: таңертең – утром, жоғары – наверх, кешке – вечером ....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78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936"/>
          <a:stretch/>
        </p:blipFill>
        <p:spPr>
          <a:xfrm>
            <a:off x="0" y="0"/>
            <a:ext cx="9144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0" y="0"/>
            <a:ext cx="892971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Айтылым</a:t>
            </a:r>
          </a:p>
          <a:p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Мәтіннің мазмұны бойынша сұрақтарға жауап беріңдер.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Мәтінге жоспар құрыңдар.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WhatsApp Image 2021-01-09 at 10.35.49 (1).jpeg"/>
          <p:cNvPicPr>
            <a:picLocks noChangeAspect="1"/>
          </p:cNvPicPr>
          <p:nvPr/>
        </p:nvPicPr>
        <p:blipFill>
          <a:blip r:embed="rId3"/>
          <a:srcRect l="12499" t="7692" r="4167" b="6410"/>
          <a:stretch>
            <a:fillRect/>
          </a:stretch>
        </p:blipFill>
        <p:spPr>
          <a:xfrm rot="16200000">
            <a:off x="1321571" y="535761"/>
            <a:ext cx="2714644" cy="4929222"/>
          </a:xfrm>
          <a:prstGeom prst="rect">
            <a:avLst/>
          </a:prstGeom>
        </p:spPr>
      </p:pic>
      <p:pic>
        <p:nvPicPr>
          <p:cNvPr id="8" name="Рисунок 7" descr="depositphotos_313532190-stock-video-female-doctor-listens-to-the.jpg"/>
          <p:cNvPicPr>
            <a:picLocks noChangeAspect="1"/>
          </p:cNvPicPr>
          <p:nvPr/>
        </p:nvPicPr>
        <p:blipFill>
          <a:blip r:embed="rId4"/>
          <a:srcRect l="14227" r="8059"/>
          <a:stretch>
            <a:fillRect/>
          </a:stretch>
        </p:blipFill>
        <p:spPr>
          <a:xfrm>
            <a:off x="5929322" y="3143248"/>
            <a:ext cx="2214578" cy="1571636"/>
          </a:xfrm>
          <a:prstGeom prst="rect">
            <a:avLst/>
          </a:prstGeom>
        </p:spPr>
      </p:pic>
      <p:pic>
        <p:nvPicPr>
          <p:cNvPr id="9" name="Рисунок 8" descr="Без названия.jpg"/>
          <p:cNvPicPr>
            <a:picLocks noChangeAspect="1"/>
          </p:cNvPicPr>
          <p:nvPr/>
        </p:nvPicPr>
        <p:blipFill>
          <a:blip r:embed="rId5"/>
          <a:srcRect l="13736"/>
          <a:stretch>
            <a:fillRect/>
          </a:stretch>
        </p:blipFill>
        <p:spPr>
          <a:xfrm>
            <a:off x="5357818" y="1500175"/>
            <a:ext cx="2243135" cy="1428760"/>
          </a:xfrm>
          <a:prstGeom prst="rect">
            <a:avLst/>
          </a:prstGeom>
        </p:spPr>
      </p:pic>
      <p:pic>
        <p:nvPicPr>
          <p:cNvPr id="10" name="Рисунок 9" descr="5d15e51c6a12573022681d08ae7d45e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9388" y="5072074"/>
            <a:ext cx="2500330" cy="1643074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214546" y="4572008"/>
            <a:ext cx="46434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Жоспар – план</a:t>
            </a:r>
          </a:p>
          <a:p>
            <a:pPr marL="342900" indent="-3429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Отбасы дәрігерінде</a:t>
            </a:r>
          </a:p>
          <a:p>
            <a:pPr marL="342900" indent="-3429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....</a:t>
            </a:r>
          </a:p>
          <a:p>
            <a:pPr marL="342900" indent="-3429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.....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594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936"/>
          <a:stretch/>
        </p:blipFill>
        <p:spPr>
          <a:xfrm>
            <a:off x="0" y="0"/>
            <a:ext cx="9144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214282" y="0"/>
            <a:ext cx="892971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Жазылым</a:t>
            </a: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Көп нүктенің орнына жақшадағы қажетті сөзді жаз.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WhatsApp Image 2021-01-09 at 10.35.49.jpeg"/>
          <p:cNvPicPr>
            <a:picLocks noChangeAspect="1"/>
          </p:cNvPicPr>
          <p:nvPr/>
        </p:nvPicPr>
        <p:blipFill>
          <a:blip r:embed="rId3"/>
          <a:srcRect l="11111" t="16363" r="5556" b="10909"/>
          <a:stretch>
            <a:fillRect/>
          </a:stretch>
        </p:blipFill>
        <p:spPr>
          <a:xfrm rot="10800000">
            <a:off x="500034" y="1428736"/>
            <a:ext cx="7215238" cy="34290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4414" y="5214950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Үлгі: Әнелдің басы ауырды. Ол 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емханаға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барды. ....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5942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198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Comp2</dc:creator>
  <cp:lastModifiedBy>SCH-52</cp:lastModifiedBy>
  <cp:revision>12</cp:revision>
  <dcterms:created xsi:type="dcterms:W3CDTF">2021-01-02T08:54:29Z</dcterms:created>
  <dcterms:modified xsi:type="dcterms:W3CDTF">2021-06-22T17:49:56Z</dcterms:modified>
</cp:coreProperties>
</file>