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3" d="100"/>
          <a:sy n="93" d="100"/>
        </p:scale>
        <p:origin x="-726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438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402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739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7796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539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58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369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073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0188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576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26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D9ADD-8026-4F79-817C-0F54A6D10256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F1B1A-05B5-44CD-9AAB-2371A974E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946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тақырыбы: </a:t>
            </a: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Ірі кітапханалар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Сабақтың мақсаты: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5.3.3.1 -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көлемді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көркем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әдеби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шығармаларды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тақырыбын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анықтау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2204864"/>
            <a:ext cx="2736304" cy="2439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2" y="4221088"/>
            <a:ext cx="2736304" cy="2411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3112944"/>
            <a:ext cx="2952327" cy="2216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02624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79512" y="188640"/>
            <a:ext cx="691276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Сөздікпен жұмыс</a:t>
            </a: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 сөздер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Ірі – крупная,большая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Ұлттық – национальная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Ғимарат – здание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Аумағы – площадь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Қор – фонд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Қолжазба – рукописи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Сирек – редко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Кездеседі –встречаются</a:t>
            </a:r>
          </a:p>
          <a:p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Салдырған – постороили 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5" y="5394"/>
            <a:ext cx="3259041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1916832"/>
            <a:ext cx="3241693" cy="2427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50705" y="4437112"/>
            <a:ext cx="3883149" cy="2420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112" y="4503889"/>
            <a:ext cx="4538904" cy="2287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76451"/>
            <a:ext cx="1955252" cy="1336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55580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79512" y="188640"/>
            <a:ext cx="84969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Айтылым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Берілген суреттерге қарап, сұрақтарға жауап беріңдер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47" b="20770"/>
          <a:stretch/>
        </p:blipFill>
        <p:spPr>
          <a:xfrm rot="16200000">
            <a:off x="647564" y="944724"/>
            <a:ext cx="3168352" cy="38164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1268759"/>
            <a:ext cx="4104456" cy="3168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7" y="4725144"/>
            <a:ext cx="842493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Сен тұратын жерде кітапхана бар ма?</a:t>
            </a:r>
          </a:p>
          <a:p>
            <a:pPr marL="342900" indent="-3429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Сенің мектебінде қітапхана қандай?</a:t>
            </a:r>
          </a:p>
          <a:p>
            <a:pPr marL="342900" indent="-3429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Сен кітапханаға жиі барасың ба?</a:t>
            </a:r>
          </a:p>
          <a:p>
            <a:pPr marL="342900" indent="-3429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Әлемдегі ең ірі кітапхана қайда орналасқан?</a:t>
            </a:r>
          </a:p>
          <a:p>
            <a:pPr marL="342900" indent="-342900">
              <a:buAutoNum type="arabicPeriod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Ірі кітапханаларда болып көрдің бе?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76451"/>
            <a:ext cx="1595212" cy="976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55580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611560" y="188640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Оқылым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71186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Мәтінді </a:t>
            </a:r>
            <a:r>
              <a:rPr lang="kk-KZ" sz="2000" b="1" i="1" dirty="0" smtClean="0">
                <a:latin typeface="Times New Roman" pitchFamily="18" charset="0"/>
                <a:cs typeface="Times New Roman" pitchFamily="18" charset="0"/>
              </a:rPr>
              <a:t>түсініп, оқыңдар.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30" t="7264" r="24008" b="15638"/>
          <a:stretch/>
        </p:blipFill>
        <p:spPr>
          <a:xfrm rot="16200000">
            <a:off x="2765413" y="-1041886"/>
            <a:ext cx="3109117" cy="74168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290508"/>
            <a:ext cx="2808312" cy="2450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4290508"/>
            <a:ext cx="2736304" cy="2450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4290508"/>
            <a:ext cx="2952328" cy="2438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76451"/>
            <a:ext cx="1595212" cy="976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55580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251520" y="116632"/>
            <a:ext cx="87849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Жазылым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Мәтінде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айтылған кітапханалар  туралы ақпаратты жазып, саластырыңдар.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24" t="4192" r="33710" b="4692"/>
          <a:stretch/>
        </p:blipFill>
        <p:spPr>
          <a:xfrm rot="16200000">
            <a:off x="3059833" y="-531442"/>
            <a:ext cx="2808314" cy="77048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4941168"/>
            <a:ext cx="89289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Үлгі- образец:</a:t>
            </a:r>
          </a:p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Конгресс кітапханасы                                  Британдық кітапхан                        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Ресей Ғылым Академиясының кітапханасы</a:t>
            </a:r>
          </a:p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1.Ол Амарика Құрама шататтарының         Ұлыбритания кітапханасы                             ......</a:t>
            </a:r>
          </a:p>
          <a:p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ұлттық кітапханасыи </a:t>
            </a:r>
          </a:p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2. Кітапханада 32 млн.аса кітап қоры бар                ...........                                                   ..............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76451"/>
            <a:ext cx="1595212" cy="976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555804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136</Words>
  <Application>Microsoft Office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Comp2</dc:creator>
  <cp:lastModifiedBy>SCH-52</cp:lastModifiedBy>
  <cp:revision>8</cp:revision>
  <dcterms:created xsi:type="dcterms:W3CDTF">2020-12-17T04:21:33Z</dcterms:created>
  <dcterms:modified xsi:type="dcterms:W3CDTF">2021-06-22T17:38:25Z</dcterms:modified>
</cp:coreProperties>
</file>