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726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38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76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2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02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39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79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39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8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69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73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18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9ADD-8026-4F79-817C-0F54A6D10256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1B1A-05B5-44CD-9AAB-2371A974E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46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Ірі кітапханалар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5.3.3.1 -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көлемді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шығармаларды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тақырыбын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04864"/>
            <a:ext cx="2736304" cy="243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221088"/>
            <a:ext cx="2736304" cy="241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112944"/>
            <a:ext cx="2952327" cy="221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262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Сөздікпен жұмыс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сөздер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Ірі – крупная,большая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Ұлттық – национальная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Ғимарат – здание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Аумағы – площадь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Қор – фонд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Қолжазба – рукописи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Сирек – редко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Кездеседі –встречаются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Салдырған – постороили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5" y="5394"/>
            <a:ext cx="32590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916832"/>
            <a:ext cx="3241693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0705" y="4437112"/>
            <a:ext cx="3883149" cy="24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12" y="4503889"/>
            <a:ext cx="4538904" cy="228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76451"/>
            <a:ext cx="1955252" cy="133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558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Берілген суреттерге қарап, сұрақтарға жауап беріңдер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7" b="20770"/>
          <a:stretch/>
        </p:blipFill>
        <p:spPr>
          <a:xfrm rot="16200000">
            <a:off x="647564" y="944724"/>
            <a:ext cx="3168352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268759"/>
            <a:ext cx="4104456" cy="316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7" y="4725144"/>
            <a:ext cx="8424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Сен тұратын жерде кітапхана бар ма?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Сенің мектебінде қітапхана қандай?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Сен кітапханаға жиі барасың ба?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Әлемдегі ең ірі кітапхана қайда орналасқан?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Ірі кітапханаларда болып көрдің бе?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76451"/>
            <a:ext cx="1595212" cy="97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558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1186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Мәтінді 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түсініп, оқыңдар.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0" t="7264" r="24008" b="15638"/>
          <a:stretch/>
        </p:blipFill>
        <p:spPr>
          <a:xfrm rot="16200000">
            <a:off x="2765413" y="-1041886"/>
            <a:ext cx="3109117" cy="7416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90508"/>
            <a:ext cx="2808312" cy="245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290508"/>
            <a:ext cx="2736304" cy="245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290508"/>
            <a:ext cx="2952328" cy="243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76451"/>
            <a:ext cx="1595212" cy="97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558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784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Мәтінде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айтылған кітапханалар  туралы ақпаратты жазып, саластырыңдар.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4" t="4192" r="33710" b="4692"/>
          <a:stretch/>
        </p:blipFill>
        <p:spPr>
          <a:xfrm rot="16200000">
            <a:off x="3059833" y="-531442"/>
            <a:ext cx="2808314" cy="7704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941168"/>
            <a:ext cx="8928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Үлгі- образец: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Конгресс кітапханасы                                  Британдық кітапхан                        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Ресей Ғылым Академиясының кітапханасы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1.Ол Амарика Құрама шататтарының         Ұлыбритания кітапханасы                             ......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ұлттық кітапханасыи 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2. Кітапханада 32 млн.аса кітап қоры бар                ...........                                                   ..............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76451"/>
            <a:ext cx="1595212" cy="97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5580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136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Comp2</dc:creator>
  <cp:lastModifiedBy>SCH-52</cp:lastModifiedBy>
  <cp:revision>8</cp:revision>
  <dcterms:created xsi:type="dcterms:W3CDTF">2020-12-17T04:21:33Z</dcterms:created>
  <dcterms:modified xsi:type="dcterms:W3CDTF">2021-06-22T17:38:25Z</dcterms:modified>
</cp:coreProperties>
</file>