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0" r:id="rId5"/>
    <p:sldId id="261" r:id="rId6"/>
    <p:sldId id="262" r:id="rId7"/>
    <p:sldId id="258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69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326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123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433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740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855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071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466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872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98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309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7CD4-9116-4743-8931-0044096E8DC4}" type="datetimeFigureOut">
              <a:rPr lang="ru-KZ" smtClean="0"/>
              <a:t>04.06.2021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A25A-411B-435D-902A-FA5C84DEA3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80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766841-A4EC-4282-A67B-6D6F097E368A}"/>
              </a:ext>
            </a:extLst>
          </p:cNvPr>
          <p:cNvGrpSpPr/>
          <p:nvPr/>
        </p:nvGrpSpPr>
        <p:grpSpPr>
          <a:xfrm>
            <a:off x="167951" y="0"/>
            <a:ext cx="6690050" cy="2097843"/>
            <a:chOff x="-354699" y="0"/>
            <a:chExt cx="8641449" cy="2097843"/>
          </a:xfrm>
        </p:grpSpPr>
        <p:pic>
          <p:nvPicPr>
            <p:cNvPr id="6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851DA4FB-E75D-43B3-A234-76461039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43" y="34939"/>
              <a:ext cx="1708150" cy="120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A68F6D-A94A-4447-9CCA-BB355AF9C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13" y="0"/>
              <a:ext cx="57864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solidFill>
                    <a:srgbClr val="00B0F0"/>
                  </a:solidFill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КГУ  «СОШ №81»  ул. Гапеева 1 Б  </a:t>
              </a:r>
              <a:endParaRPr lang="ru-RU" altLang="ru-RU" dirty="0">
                <a:solidFill>
                  <a:srgbClr val="00B0F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13">
              <a:extLst>
                <a:ext uri="{FF2B5EF4-FFF2-40B4-BE49-F238E27FC236}">
                  <a16:creationId xmlns:a16="http://schemas.microsoft.com/office/drawing/2014/main" id="{BF9AEA82-B71C-43C2-8ABB-69E82CE60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229" y="106779"/>
              <a:ext cx="3404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i="1" dirty="0">
                  <a:solidFill>
                    <a:srgbClr val="00B0F0"/>
                  </a:solidFill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школьная  газета </a:t>
              </a:r>
              <a:endParaRPr lang="ru-RU" altLang="ru-RU" sz="28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485B7BB-5FE7-49BF-9416-04CBE5F2BBA0}"/>
                </a:ext>
              </a:extLst>
            </p:cNvPr>
            <p:cNvSpPr/>
            <p:nvPr/>
          </p:nvSpPr>
          <p:spPr>
            <a:xfrm>
              <a:off x="1344651" y="548884"/>
              <a:ext cx="6624192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pic>
          <p:nvPicPr>
            <p:cNvPr id="10" name="Picture 8" descr="C:\Users\w\Downloads\xdvx.png">
              <a:extLst>
                <a:ext uri="{FF2B5EF4-FFF2-40B4-BE49-F238E27FC236}">
                  <a16:creationId xmlns:a16="http://schemas.microsoft.com/office/drawing/2014/main" id="{4C804056-8A74-4238-A9A3-AC775EA04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699" y="1370099"/>
              <a:ext cx="8641448" cy="72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AD0A50B-CC18-45E4-A39D-14AEA9636918}"/>
                </a:ext>
              </a:extLst>
            </p:cNvPr>
            <p:cNvSpPr/>
            <p:nvPr/>
          </p:nvSpPr>
          <p:spPr>
            <a:xfrm>
              <a:off x="2951358" y="1493716"/>
              <a:ext cx="21174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Выпуск </a:t>
              </a:r>
              <a:r>
                <a:rPr lang="ru-RU" altLang="ru-RU" sz="1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№44</a:t>
              </a:r>
              <a:endParaRPr lang="ru-RU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от 25.01.2021 года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E232F3-BB77-4057-A025-700A7CD2A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4" y="3159967"/>
            <a:ext cx="3356228" cy="3306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AE2456-7BC5-4522-B910-8A7949273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439" y="5955053"/>
            <a:ext cx="3995114" cy="308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7AE4B7-362E-4913-91FE-AA8CD3F09A74}"/>
              </a:ext>
            </a:extLst>
          </p:cNvPr>
          <p:cNvSpPr txBox="1"/>
          <p:nvPr/>
        </p:nvSpPr>
        <p:spPr>
          <a:xfrm>
            <a:off x="1944721" y="2185944"/>
            <a:ext cx="3204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  <a:endParaRPr lang="ru-K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CEE9D97-BB19-4DBC-95BF-15344A1340B1}"/>
              </a:ext>
            </a:extLst>
          </p:cNvPr>
          <p:cNvGrpSpPr/>
          <p:nvPr/>
        </p:nvGrpSpPr>
        <p:grpSpPr>
          <a:xfrm>
            <a:off x="0" y="347126"/>
            <a:ext cx="6858000" cy="8415874"/>
            <a:chOff x="0" y="347126"/>
            <a:chExt cx="6858000" cy="8415874"/>
          </a:xfrm>
        </p:grpSpPr>
        <p:pic>
          <p:nvPicPr>
            <p:cNvPr id="3" name="Picture 6" descr="Дети прочитали книги и рамку Редакционное Стоковое Фото - иллюстрации  насчитывающей прочитали, книги: 82729733">
              <a:extLst>
                <a:ext uri="{FF2B5EF4-FFF2-40B4-BE49-F238E27FC236}">
                  <a16:creationId xmlns:a16="http://schemas.microsoft.com/office/drawing/2014/main" id="{B7F44583-D2CF-44CC-B65C-EAF9053EE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" b="15645"/>
            <a:stretch/>
          </p:blipFill>
          <p:spPr bwMode="auto">
            <a:xfrm>
              <a:off x="0" y="2993019"/>
              <a:ext cx="6858000" cy="5769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33B3465-D6C5-42BC-B90A-955D456C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4422" y="3777562"/>
              <a:ext cx="4629150" cy="2838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F677240-76D9-4361-9D41-782E34D65455}"/>
                </a:ext>
              </a:extLst>
            </p:cNvPr>
            <p:cNvSpPr/>
            <p:nvPr/>
          </p:nvSpPr>
          <p:spPr>
            <a:xfrm>
              <a:off x="174029" y="347126"/>
              <a:ext cx="66839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ru-RU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Неделя математической грамотности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6AB7805-9CA2-44FC-9016-04767BEF5F8A}"/>
                </a:ext>
              </a:extLst>
            </p:cNvPr>
            <p:cNvSpPr/>
            <p:nvPr/>
          </p:nvSpPr>
          <p:spPr>
            <a:xfrm>
              <a:off x="87013" y="1256984"/>
              <a:ext cx="66839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ru-RU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«МАТЕМАТИКА ВОКРУК НАС»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C85892-735E-4A13-95A9-C8DF5B6196A5}"/>
                </a:ext>
              </a:extLst>
            </p:cNvPr>
            <p:cNvSpPr txBox="1"/>
            <p:nvPr/>
          </p:nvSpPr>
          <p:spPr>
            <a:xfrm>
              <a:off x="1919609" y="2153371"/>
              <a:ext cx="30187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25-30.01.2021 года</a:t>
              </a:r>
              <a:endParaRPr lang="ru-KZ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99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ᐈ Школьная клетка фон, фотографии фон тетрадная клетка | скачать на  Depositphotos®">
            <a:extLst>
              <a:ext uri="{FF2B5EF4-FFF2-40B4-BE49-F238E27FC236}">
                <a16:creationId xmlns:a16="http://schemas.microsoft.com/office/drawing/2014/main" id="{BC8EDF75-0AFD-4321-A86F-8DC0F1E8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0465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3CF45B-22E6-4CD4-AB3E-02D7977B2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8" y="0"/>
            <a:ext cx="5892283" cy="3314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C61E4-601A-4BF4-9C97-0AF641B46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" y="3510746"/>
            <a:ext cx="3182391" cy="17900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F25871-7433-4C3B-B885-D7DAA844E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5" y="3735335"/>
            <a:ext cx="3182393" cy="1790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45C32A-ABA2-4E48-A81F-29FCD3CB1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3" y="5617500"/>
            <a:ext cx="3007884" cy="2654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FC6AF5-A433-4CF4-848E-03C124BFA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71" y="6051439"/>
            <a:ext cx="3549529" cy="19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1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E27019-4C08-4242-A11F-E0D9DE617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1"/>
            <a:ext cx="2995861" cy="16851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56C03D-4FE0-43CD-A3F8-E171C5FC4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590"/>
            <a:ext cx="3404939" cy="1915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6C4B5B-A22B-4F0F-AE22-81149A2D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" y="1949867"/>
            <a:ext cx="3176339" cy="17866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78A94F-BC3E-4050-98C7-221B1ACF2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5" y="2000626"/>
            <a:ext cx="2995861" cy="1685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86CAC6-D03A-426A-8567-8DCA45B4A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" y="3838076"/>
            <a:ext cx="3422688" cy="19252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829548-763A-4F49-8C9A-9B95EC966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08" y="4018822"/>
            <a:ext cx="3043719" cy="17120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A92919-1E44-44DE-B80B-B20929C783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64856"/>
            <a:ext cx="3429001" cy="19288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2908EC-B2DF-448F-9326-7F4A23A20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37" y="6062577"/>
            <a:ext cx="2725990" cy="15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32AAE5-6D8E-4ED4-A7F0-DA809DBF1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8" y="0"/>
            <a:ext cx="3109754" cy="17492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690054-5B10-4DEE-A5C3-F8EA7280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6" y="895572"/>
            <a:ext cx="3109754" cy="17492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0F1ECA-80CB-4E8E-B6D7-9866B20C0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4" y="1842037"/>
            <a:ext cx="3109754" cy="1749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12B6AC-F560-4D3D-AC85-D69470B83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4" y="2896506"/>
            <a:ext cx="3744348" cy="21061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4D4D0F-34F5-40F5-9030-7982DDFE3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75" y="3579795"/>
            <a:ext cx="2779126" cy="1563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EC897D-500B-40B0-99B8-CD1DEF8D8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1" y="5264819"/>
            <a:ext cx="2658980" cy="14956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23F5C9-2BD9-497D-8C07-98B4FA296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1" y="5264819"/>
            <a:ext cx="3176337" cy="17866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9231F4-44AB-44EC-A120-83A3A301C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6880812"/>
            <a:ext cx="3176337" cy="178669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743FBC-BE83-406D-9C07-CA9EBB2A44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93" y="7109413"/>
            <a:ext cx="3007895" cy="16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4DBFFC-1DBE-40BC-8CD2-94F6DBFAD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4" y="80101"/>
            <a:ext cx="3007895" cy="16919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B1D96B-1BE9-4991-9F97-D7B33BE65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7" y="276366"/>
            <a:ext cx="2658980" cy="14956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765F95-5114-4272-987C-F9D611158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4" y="1892359"/>
            <a:ext cx="2658981" cy="14956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40B641-C825-4C22-B938-E3E8825BE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814141"/>
            <a:ext cx="3429001" cy="19288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667C1B-3CC3-4479-8103-EDC54A083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3594816"/>
            <a:ext cx="3007897" cy="16919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61306B-C617-42BC-8A50-C74B3761F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88" y="3785053"/>
            <a:ext cx="2798034" cy="1573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A6B5AAF-1488-4340-BD88-D1727B988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447">
            <a:off x="3635754" y="5992360"/>
            <a:ext cx="3015487" cy="169621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06E0FE-D7AF-49EC-8E36-4B621BB3C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719">
            <a:off x="267496" y="5473269"/>
            <a:ext cx="3320719" cy="18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0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4 «К» классе прошел открытый урок по самопознанию на тему «Ақылды тыңдау  де өнеге»">
            <a:extLst>
              <a:ext uri="{FF2B5EF4-FFF2-40B4-BE49-F238E27FC236}">
                <a16:creationId xmlns:a16="http://schemas.microsoft.com/office/drawing/2014/main" id="{D79E7563-7855-4056-A1AF-E39829B9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" y="515956"/>
            <a:ext cx="1318776" cy="13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блема урока самопознания - Обществознание - Прочее">
            <a:extLst>
              <a:ext uri="{FF2B5EF4-FFF2-40B4-BE49-F238E27FC236}">
                <a16:creationId xmlns:a16="http://schemas.microsoft.com/office/drawing/2014/main" id="{DC5A0393-5024-472D-85B9-8EBD3C4D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31" y="553972"/>
            <a:ext cx="1587969" cy="14439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732C7E-3605-472B-AC44-FC7E682D80F4}"/>
              </a:ext>
            </a:extLst>
          </p:cNvPr>
          <p:cNvSpPr/>
          <p:nvPr/>
        </p:nvSpPr>
        <p:spPr>
          <a:xfrm>
            <a:off x="1320421" y="216886"/>
            <a:ext cx="4217158" cy="5981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</a:t>
            </a:r>
            <a:r>
              <a:rPr lang="ru-RU" sz="54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5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анамыз</a:t>
            </a:r>
            <a:r>
              <a:rPr lang="ru-RU" sz="5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</a:p>
          <a:p>
            <a:pPr algn="ctr"/>
            <a:r>
              <a:rPr lang="ru-RU" sz="5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"Сердце наполненное любовью"</a:t>
            </a:r>
            <a:endParaRPr lang="ru-RU" sz="5400" b="1" cap="none" spc="0" dirty="0">
              <a:ln/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58213-8436-4431-84AD-65B414031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6189">
            <a:off x="365042" y="1964946"/>
            <a:ext cx="1470067" cy="18528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96055-3AF1-43D4-ACEC-D969892BE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042" y="878464"/>
            <a:ext cx="2508651" cy="1630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CD2F5E-84EA-4678-90CE-A8FFD6D23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7665">
            <a:off x="5023495" y="2143608"/>
            <a:ext cx="1431084" cy="1823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DB90EB-6A4A-4766-B3DD-1AC7956A0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4" y="4112553"/>
            <a:ext cx="4824691" cy="27138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C2E38D-0B05-4DDA-A73D-1C5E66F61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57329"/>
            <a:ext cx="6858000" cy="22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3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3689A-DA45-434D-986B-F0491910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28" y="147138"/>
            <a:ext cx="4816893" cy="269584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ECA84A-F143-4DAB-8159-63843D3E1103}"/>
              </a:ext>
            </a:extLst>
          </p:cNvPr>
          <p:cNvGrpSpPr/>
          <p:nvPr/>
        </p:nvGrpSpPr>
        <p:grpSpPr>
          <a:xfrm>
            <a:off x="182880" y="3071938"/>
            <a:ext cx="6071936" cy="1642686"/>
            <a:chOff x="214564" y="3577014"/>
            <a:chExt cx="6326625" cy="198997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25331B4-0BC0-48E1-91BE-B58C6739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564" y="3577014"/>
              <a:ext cx="2017232" cy="198997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B5D976F-21D6-4069-9E19-13B47765F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7140" y="3577014"/>
              <a:ext cx="4134049" cy="1989972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3A415B-DC95-4514-A4E3-C637F8412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583" y="4767246"/>
            <a:ext cx="4462463" cy="251709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724C4C5-C863-4BB6-8DC1-F85583175649}"/>
              </a:ext>
            </a:extLst>
          </p:cNvPr>
          <p:cNvGrpSpPr/>
          <p:nvPr/>
        </p:nvGrpSpPr>
        <p:grpSpPr>
          <a:xfrm>
            <a:off x="534896" y="7284342"/>
            <a:ext cx="5603627" cy="1642686"/>
            <a:chOff x="182880" y="6818189"/>
            <a:chExt cx="6492240" cy="211284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4A11A34-9E42-4D02-8596-DA6B45B9B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80" y="6818189"/>
              <a:ext cx="4316583" cy="207084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375E2ED-76F1-428F-BB9E-DAE36A4B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1874" y="6860198"/>
              <a:ext cx="2113246" cy="207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24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22CFE-A491-4033-B96A-1170467B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2153"/>
            <a:ext cx="2552700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54DA5-5C8B-4DBF-97E8-0CA887C0D40B}"/>
              </a:ext>
            </a:extLst>
          </p:cNvPr>
          <p:cNvSpPr txBox="1"/>
          <p:nvPr/>
        </p:nvSpPr>
        <p:spPr>
          <a:xfrm>
            <a:off x="2992902" y="515539"/>
            <a:ext cx="34254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"Е"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оқушысы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Папахова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Абай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Құнанбаевтың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Құлақтан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кіріп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бойды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өлеңінен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жатқа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оқыды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Айрамбаева</a:t>
            </a:r>
            <a:r>
              <a:rPr lang="ru-RU" sz="20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Л.Ш.</a:t>
            </a:r>
            <a:endParaRPr lang="ru-KZ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745212-DD19-456C-AE24-A2D57EDA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558" y="3022811"/>
            <a:ext cx="3046534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D48C68-0118-45C6-88FF-1D19BC0A34E4}"/>
              </a:ext>
            </a:extLst>
          </p:cNvPr>
          <p:cNvSpPr txBox="1"/>
          <p:nvPr/>
        </p:nvSpPr>
        <p:spPr>
          <a:xfrm>
            <a:off x="130713" y="3746521"/>
            <a:ext cx="34228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информационной кампании «Самопознание-педагогика любви и творчества» в школьной библиотеке оформлена книжная выставка «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төгетін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KZ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F75AE3-ECED-49CE-8861-A641BB6D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08" y="6436445"/>
            <a:ext cx="2894663" cy="2555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ED5FD4-C9AA-4143-8246-EA767A82C295}"/>
              </a:ext>
            </a:extLst>
          </p:cNvPr>
          <p:cNvSpPr txBox="1"/>
          <p:nvPr/>
        </p:nvSpPr>
        <p:spPr>
          <a:xfrm>
            <a:off x="3400221" y="7087654"/>
            <a:ext cx="342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Поздравляем!!! </a:t>
            </a:r>
            <a:r>
              <a:rPr lang="ru-RU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Малгаждар</a:t>
            </a: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Əмир</a:t>
            </a: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"Е" класс занимается 3 место Республиканский турнир сегодня проходил в центре бокса </a:t>
            </a:r>
            <a:r>
              <a:rPr lang="ru-RU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Сапиева</a:t>
            </a:r>
            <a:r>
              <a:rPr lang="ru-RU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49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117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28</cp:revision>
  <dcterms:created xsi:type="dcterms:W3CDTF">2021-01-04T12:56:09Z</dcterms:created>
  <dcterms:modified xsi:type="dcterms:W3CDTF">2021-06-04T04:52:24Z</dcterms:modified>
</cp:coreProperties>
</file>