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6" r:id="rId5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BC"/>
    <a:srgbClr val="FF0066"/>
    <a:srgbClr val="722422"/>
    <a:srgbClr val="FFFFFF"/>
    <a:srgbClr val="E6B9B8"/>
    <a:srgbClr val="9933FF"/>
    <a:srgbClr val="4F81BD"/>
    <a:srgbClr val="4B3122"/>
    <a:srgbClr val="711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84" d="100"/>
          <a:sy n="84" d="100"/>
        </p:scale>
        <p:origin x="27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azgazoblok09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instagram.com/aquakr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nited_kids_football/" TargetMode="External"/><Relationship Id="rId5" Type="http://schemas.openxmlformats.org/officeDocument/2006/relationships/hyperlink" Target="https://www.instagram.com/businesswomen_krg/" TargetMode="External"/><Relationship Id="rId4" Type="http://schemas.openxmlformats.org/officeDocument/2006/relationships/hyperlink" Target="https://www.instagram.com/allianc2020/" TargetMode="External"/><Relationship Id="rId9" Type="http://schemas.openxmlformats.org/officeDocument/2006/relationships/hyperlink" Target="https://www.instagram.com/trapeza_k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я Фон | Бесплатные векторы, стоковые фото и PSD">
            <a:extLst>
              <a:ext uri="{FF2B5EF4-FFF2-40B4-BE49-F238E27FC236}">
                <a16:creationId xmlns:a16="http://schemas.microsoft.com/office/drawing/2014/main" id="{9D775480-F241-4010-B525-4EB40E74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"/>
            <a:ext cx="6837452" cy="91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BDDA759-D95C-4F06-B310-CAF89CECAFD2}"/>
              </a:ext>
            </a:extLst>
          </p:cNvPr>
          <p:cNvGrpSpPr/>
          <p:nvPr/>
        </p:nvGrpSpPr>
        <p:grpSpPr>
          <a:xfrm>
            <a:off x="0" y="50135"/>
            <a:ext cx="6964461" cy="2103796"/>
            <a:chOff x="0" y="-32"/>
            <a:chExt cx="8286784" cy="2103796"/>
          </a:xfrm>
        </p:grpSpPr>
        <p:pic>
          <p:nvPicPr>
            <p:cNvPr id="4" name="Picture 8" descr="C:\Users\w\Downloads\xdvx.png">
              <a:extLst>
                <a:ext uri="{FF2B5EF4-FFF2-40B4-BE49-F238E27FC236}">
                  <a16:creationId xmlns:a16="http://schemas.microsoft.com/office/drawing/2014/main" id="{B13FFDEB-046E-4056-BC20-1292EC9C9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9" y="1393356"/>
              <a:ext cx="7546669" cy="571504"/>
            </a:xfrm>
            <a:prstGeom prst="rect">
              <a:avLst/>
            </a:prstGeom>
            <a:noFill/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39C71D8-3CF3-49D7-9355-E8BD535B0627}"/>
                </a:ext>
              </a:extLst>
            </p:cNvPr>
            <p:cNvSpPr/>
            <p:nvPr/>
          </p:nvSpPr>
          <p:spPr>
            <a:xfrm>
              <a:off x="1729673" y="536100"/>
              <a:ext cx="6241452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8321D77-C9FE-4372-B2B7-37BEFF083105}"/>
                </a:ext>
              </a:extLst>
            </p:cNvPr>
            <p:cNvSpPr/>
            <p:nvPr/>
          </p:nvSpPr>
          <p:spPr>
            <a:xfrm>
              <a:off x="3033103" y="1426174"/>
              <a:ext cx="20941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Выпуск №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41</a:t>
              </a:r>
              <a:endParaRPr lang="ru-RU" sz="12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от 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11.01</a:t>
              </a:r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.202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27" descr="C:\Users\w\Desktop\0_ab458_4bc1d758_orig.png">
              <a:extLst>
                <a:ext uri="{FF2B5EF4-FFF2-40B4-BE49-F238E27FC236}">
                  <a16:creationId xmlns:a16="http://schemas.microsoft.com/office/drawing/2014/main" id="{EAE8DA4F-39EA-4A00-8E12-9BFF69D00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4478" y="1619925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9334F8-E4C6-4B27-BE69-61BD77F3F470}"/>
                </a:ext>
              </a:extLst>
            </p:cNvPr>
            <p:cNvSpPr/>
            <p:nvPr/>
          </p:nvSpPr>
          <p:spPr>
            <a:xfrm>
              <a:off x="1812879" y="187717"/>
              <a:ext cx="3207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srgbClr val="00B0F0"/>
                  </a:solidFill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>
                <a:solidFill>
                  <a:srgbClr val="00B0F0"/>
                </a:solidFill>
              </a:endParaRPr>
            </a:p>
          </p:txBody>
        </p:sp>
        <p:pic>
          <p:nvPicPr>
            <p:cNvPr id="9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7C4B9E39-B7EC-4C0B-8CEE-3795426A7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BA9AA35-7A9E-4672-95A0-88A5F2265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solidFill>
                    <a:srgbClr val="00B0F0"/>
                  </a:solidFill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DE0304-AA64-43EC-8568-DAE3F2E50FDE}"/>
              </a:ext>
            </a:extLst>
          </p:cNvPr>
          <p:cNvGrpSpPr/>
          <p:nvPr/>
        </p:nvGrpSpPr>
        <p:grpSpPr>
          <a:xfrm>
            <a:off x="-20548" y="3720152"/>
            <a:ext cx="6858000" cy="2003976"/>
            <a:chOff x="-44123" y="4542427"/>
            <a:chExt cx="6858000" cy="192881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0F39865-974A-4D3A-90B8-92C7549AF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44" y="4788024"/>
              <a:ext cx="2223884" cy="156734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383ACEA-891F-4724-91D4-0FCB7957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0172" y="4788024"/>
              <a:ext cx="2223884" cy="153200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A503FFF-C874-4576-B795-D3F1DB11A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67771" y="4780525"/>
              <a:ext cx="2210417" cy="1532009"/>
            </a:xfrm>
            <a:prstGeom prst="rect">
              <a:avLst/>
            </a:prstGeom>
          </p:spPr>
        </p:pic>
        <p:pic>
          <p:nvPicPr>
            <p:cNvPr id="1028" name="Picture 4" descr="Киноплёнка PNG">
              <a:extLst>
                <a:ext uri="{FF2B5EF4-FFF2-40B4-BE49-F238E27FC236}">
                  <a16:creationId xmlns:a16="http://schemas.microsoft.com/office/drawing/2014/main" id="{7C3993EE-441E-44A2-95DE-205D0DA9E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23" y="4542427"/>
              <a:ext cx="6858000" cy="192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EF79D8-E6C2-4ECA-8543-033D4F9F95D9}"/>
              </a:ext>
            </a:extLst>
          </p:cNvPr>
          <p:cNvSpPr/>
          <p:nvPr/>
        </p:nvSpPr>
        <p:spPr>
          <a:xfrm>
            <a:off x="389186" y="2883713"/>
            <a:ext cx="61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ҚҰТТЫҚТАЙМЫЗ !!!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6DFAA6E-EABA-4494-9CE0-D9A14FBA054E}"/>
              </a:ext>
            </a:extLst>
          </p:cNvPr>
          <p:cNvGrpSpPr/>
          <p:nvPr/>
        </p:nvGrpSpPr>
        <p:grpSpPr>
          <a:xfrm>
            <a:off x="1402190" y="6840483"/>
            <a:ext cx="4601620" cy="2003976"/>
            <a:chOff x="1309170" y="6404964"/>
            <a:chExt cx="4601620" cy="200397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DE09C71-391A-4429-9B08-56800352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86907" y="6605371"/>
              <a:ext cx="2223883" cy="1545092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F73FE9D-5E5C-4AA6-A599-1D288BEBF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53669" y="6595600"/>
              <a:ext cx="2233238" cy="1548035"/>
            </a:xfrm>
            <a:prstGeom prst="rect">
              <a:avLst/>
            </a:prstGeom>
          </p:spPr>
        </p:pic>
        <p:pic>
          <p:nvPicPr>
            <p:cNvPr id="24" name="Picture 4" descr="Киноплёнка PNG">
              <a:extLst>
                <a:ext uri="{FF2B5EF4-FFF2-40B4-BE49-F238E27FC236}">
                  <a16:creationId xmlns:a16="http://schemas.microsoft.com/office/drawing/2014/main" id="{BA917FED-7264-491A-9716-22F5B61E4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01"/>
            <a:stretch/>
          </p:blipFill>
          <p:spPr bwMode="auto">
            <a:xfrm>
              <a:off x="1309170" y="6404964"/>
              <a:ext cx="4601620" cy="200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336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A256BAA-27F9-415C-8075-8C8DEE26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65B65B-4735-46CA-A99A-19366D63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2" y="31913"/>
            <a:ext cx="3963168" cy="37479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62EE52-71D2-4729-8611-58E141829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3" y="5666318"/>
            <a:ext cx="2522057" cy="32419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9D4D17-3CF6-46B8-82CD-5B61B2E3D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24" y="5553730"/>
            <a:ext cx="2657475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14:honeycomb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имний снежный красивый фон, Снежный фон, зима, Снегопад Фоновое  изображение для бесплатной загрузки">
            <a:extLst>
              <a:ext uri="{FF2B5EF4-FFF2-40B4-BE49-F238E27FC236}">
                <a16:creationId xmlns:a16="http://schemas.microsoft.com/office/drawing/2014/main" id="{52A57BBA-2EA1-48F4-AE03-ECF7231A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50"/>
            <a:ext cx="6858000" cy="9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8A6856-AB0E-4DE5-9333-25ADCD5F7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088" y="107504"/>
            <a:ext cx="2470692" cy="3470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2F499-35C3-4A0E-8D16-DBC7FF59EA48}"/>
              </a:ext>
            </a:extLst>
          </p:cNvPr>
          <p:cNvSpPr/>
          <p:nvPr/>
        </p:nvSpPr>
        <p:spPr>
          <a:xfrm>
            <a:off x="3413554" y="3708018"/>
            <a:ext cx="3429000" cy="5424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Обьявляем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проводимом Конкурсе детского творческого рисунка «Под одним 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Шаныраком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»!!!</a:t>
            </a:r>
            <a:b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 Женских Сил по Карагандинской области 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@allianc2020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Ассоциация Деловых Женщин Карагандинской области </a:t>
            </a:r>
            <a:r>
              <a:rPr lang="ru-RU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businesswomen_krg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рады сообщить о старте творческого конкурса детского рисунка «Под одним 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Шаныраком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трёх возрастных категориях: 6-8 лет, 9-11 лет, 12-15 лет с призовыми местами, а также отдельными номинациями и призами от спонсоров Детский футбольный клуб «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united_kids_football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Аквапарк «Дельфин» </a:t>
            </a:r>
            <a:r>
              <a:rPr lang="ru-RU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aquakrg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ТОО «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КазГазоБлок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@kazgazoblok09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BMW Центр «Караганда Бавария», Трапеза </a:t>
            </a:r>
            <a:r>
              <a:rPr lang="ru-RU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trapeza_krg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ТОО «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Строймонтаж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2050», ТОО «KZ Энергия», ТОО «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Форевор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ЛТД».</a:t>
            </a:r>
            <a:b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‼️Условия конкурса: индивидуальный рисунок должен быть выполнен в произвольной живописной технике (краски, фломастеры, карандаши) на формате А3. На обратной стороне рисунка должно быть указано: ФИО ребёнка и контрактного лица, номер телефон, возраст ребёнка , E-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‼️Приём рисунков продлится до 27 января 2021 года.</a:t>
            </a:r>
            <a:b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‼️С целью удобства участников приём рисунков будет осуществляться во Дворце детей и юношества ✔️г. Караганда, ул. 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Ерубаева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стр. 44 и Юго-Восток , ✔️Дом дружбы 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г.Караганда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пр. Шахтёров, стр. 64. ✔️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г.Темиртау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70 квартал, д.10/1 Детско-юношеский центр "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Əлем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✔️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п.Сортировка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ул.М.Маметова</a:t>
            </a: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105 филиал Дворца детей и юношества</a:t>
            </a:r>
            <a:b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организаторов:</a:t>
            </a:r>
            <a:b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+7 7779473898</a:t>
            </a:r>
            <a:b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allianceKrg@gmail.com</a:t>
            </a:r>
            <a:endParaRPr lang="ru-KZ" sz="1050" dirty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7F8AFF-3001-46E8-B646-4354AB25CC80}"/>
              </a:ext>
            </a:extLst>
          </p:cNvPr>
          <p:cNvSpPr/>
          <p:nvPr/>
        </p:nvSpPr>
        <p:spPr>
          <a:xfrm>
            <a:off x="3996" y="0"/>
            <a:ext cx="3429000" cy="68788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БАЙҚАУ! БАЙҚАУ! БАЙҚАУ!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​​облысындағы әйелдер күштерінің альянсы </a:t>
            </a:r>
            <a:r>
              <a:rPr lang="kk-KZ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allianc2020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 Женских Сил по Кар. обл және Қарағанды ​​облысының іскер әйелдері қауымдастығы </a:t>
            </a:r>
            <a:r>
              <a:rPr lang="kk-KZ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businesswomen_krg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жыл қарсаңында үш жас санатында «Бір шаңырақ астында» балалар суреттерінің шығармашылық байқауының басталғаны туралы қуана хабарлайды: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6-8 жас, 9-11 жас, 12- 15 жас аралығындағы өнерлі балаларды осы байқауға қатысуға шақырамыз!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 қолдаған және демегендер қатарында: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мен жеткіншектер сарайы, «Біріккен балалар футболы» балалар футбол клубы </a:t>
            </a:r>
            <a:r>
              <a:rPr lang="kk-KZ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united_kids_football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Дельфин» су паркі </a:t>
            </a:r>
            <a:r>
              <a:rPr lang="kk-KZ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aquakrg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KazGazoBlok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ЖШС @ 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kazgazoblok09, BMW 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 «Қарағанды ​​Бавария» демеушілерінің жеке номинациялары мен сыйлықтары. 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Meal, 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ЖШС «Строймонтаж 2050», «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 </a:t>
            </a:r>
            <a:r>
              <a:rPr lang="en-US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ЖШС, «</a:t>
            </a:r>
            <a:r>
              <a:rPr lang="en-US" sz="105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Forevor</a:t>
            </a: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LTD» </a:t>
            </a: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ЖШС.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‼️Байқау шарттары: жеке сурет А3 форматында ерікті кескіндеме техникасында (бояулар, маркерлер, қарындаштар) жасалуы керек. Суреттің артқы жағында мыналар көрсетілуі керек: баланың және аты-жөнінің толық аты-жөні, телефон нөмірі, баланың жасы, электрондық пошта.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‼️Жұмыстарды қабылдау 2020 жылдың 30 желтоқсанынан бастап 2021 жылдың 27 қаңтарына дейін жүргізіледі.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‼️Қатысушыларға ыңғайлы болу үшін суреттерді қабылдау таңдалып алынды.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✔️Қарағанды ​​қаласы үшін: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мен жеткіншектер сарайы Ерубаева, 44-үй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✔️Оңтүстік-Шығыс шағын ауданы үшін :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Достық үйі, Шахтёров д-лы, 64.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✔️ Теміртау қаласы, 70 квартал, 10/1 «Әлем» балалар мен жасөспірімдер орталығы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✔️Сұрыптау елді мекені үшін: Балалар мен жеткіншектер сарайының бөлімшесі, М.Маметова, 105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Ұйымдастырушылардың байланыстары: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+7 7779473898</a:t>
            </a:r>
            <a:br>
              <a:rPr lang="kk-KZ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allianceKrg@gmail.com</a:t>
            </a:r>
            <a:endParaRPr lang="ru-KZ" sz="1050" dirty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7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иложения в Google Play – Қазақстан тарихы">
            <a:extLst>
              <a:ext uri="{FF2B5EF4-FFF2-40B4-BE49-F238E27FC236}">
                <a16:creationId xmlns:a16="http://schemas.microsoft.com/office/drawing/2014/main" id="{DECCE75B-02A5-43C5-9F71-F98CC4F9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" y="1412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F75CA4-DE46-498B-87D4-DB63E3C9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1986">
            <a:off x="248100" y="1779597"/>
            <a:ext cx="3210111" cy="19292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83A2BB-0E57-4B78-9467-102610484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70" y="109185"/>
            <a:ext cx="2799234" cy="1503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713F53-766C-4DBF-8664-9B71734EE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32" y="1727015"/>
            <a:ext cx="3140968" cy="1806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2BB3F-1B1A-400B-8542-5CDFEBA20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0813">
            <a:off x="176731" y="3296302"/>
            <a:ext cx="3275435" cy="1893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578736-9B61-4CCB-ACDF-19E09B370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9924">
            <a:off x="3346078" y="3350400"/>
            <a:ext cx="2852936" cy="16240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C8D8DE-64D9-4C91-B78E-BFF2541F1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58852">
            <a:off x="195316" y="5060024"/>
            <a:ext cx="2990353" cy="16367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EAD0E9-1E97-4544-B1AA-9A82A382D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34078">
            <a:off x="3180923" y="4726421"/>
            <a:ext cx="2990353" cy="156488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E71B52-D614-43E2-88FC-41EE4B958887}"/>
              </a:ext>
            </a:extLst>
          </p:cNvPr>
          <p:cNvSpPr/>
          <p:nvPr/>
        </p:nvSpPr>
        <p:spPr>
          <a:xfrm>
            <a:off x="1670972" y="135202"/>
            <a:ext cx="2300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школе  проводятся </a:t>
            </a:r>
            <a:r>
              <a:rPr lang="ru-RU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</a:t>
            </a:r>
            <a:r>
              <a:rPr lang="ru-KZ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льтации</a:t>
            </a:r>
            <a:r>
              <a:rPr lang="ru-RU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</a:t>
            </a:r>
            <a:r>
              <a:rPr lang="ru-KZ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товке</a:t>
            </a:r>
            <a:r>
              <a:rPr lang="ru-RU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11классов к ЕНТ</a:t>
            </a:r>
            <a:endParaRPr lang="ru-KZ" dirty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475DEE-BDC3-4508-BCCA-29C6FA55D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900" y="6417083"/>
            <a:ext cx="4091940" cy="26716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79FD28-905C-42D7-BB91-4AD1B6F0CB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859" y="6755059"/>
            <a:ext cx="2205434" cy="2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8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7402</TotalTime>
  <Words>621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Aharoni</vt:lpstr>
      <vt:lpstr>Arial</vt:lpstr>
      <vt:lpstr>Bookman Old Style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578</cp:revision>
  <cp:lastPrinted>2020-12-07T08:49:05Z</cp:lastPrinted>
  <dcterms:created xsi:type="dcterms:W3CDTF">2019-12-09T04:18:10Z</dcterms:created>
  <dcterms:modified xsi:type="dcterms:W3CDTF">2021-01-18T04:58:48Z</dcterms:modified>
</cp:coreProperties>
</file>