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9" r:id="rId3"/>
    <p:sldId id="272" r:id="rId4"/>
    <p:sldId id="270" r:id="rId5"/>
    <p:sldId id="267" r:id="rId6"/>
    <p:sldId id="271" r:id="rId7"/>
    <p:sldId id="273" r:id="rId8"/>
    <p:sldId id="274" r:id="rId9"/>
  </p:sldIdLst>
  <p:sldSz cx="6858000" cy="9144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BC"/>
    <a:srgbClr val="FE0107"/>
    <a:srgbClr val="9933FF"/>
    <a:srgbClr val="4F81BD"/>
    <a:srgbClr val="722422"/>
    <a:srgbClr val="4B3122"/>
    <a:srgbClr val="711216"/>
    <a:srgbClr val="FF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3024" y="1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8DDEE-BA38-451B-987C-DB4A5432A517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8.png"/><Relationship Id="rId7" Type="http://schemas.openxmlformats.org/officeDocument/2006/relationships/image" Target="../media/image4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 descr="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3" name="AutoShape 3" descr="https://img-fotki.yandex.ru/get/6736/200418627.1a/0_10c87b_d2d75807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5" name="AutoShape 5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7" name="AutoShape 7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9" name="AutoShape 9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1" name="AutoShape 11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4" name="AutoShape 14" descr="https://img-fotki.yandex.ru/get/15545/200418627.cb/0_149bd3_9ed722dc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9" name="AutoShape 19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1" name="AutoShape 21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3" name="AutoShape 23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5" name="AutoShape 25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0" name="AutoShape 14" descr="https://wallbox.ru/wallpapers/main/201505/ed8401baf6d6864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2" name="AutoShape 16" descr="https://wallbox.ru/wallpapers/main/201505/ed8401baf6d6864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Картинки красивый зимний фон, Стоковые Фотографии и Роялти-Фри Изображения  красивый зимний фон | Depositphotos®">
            <a:extLst>
              <a:ext uri="{FF2B5EF4-FFF2-40B4-BE49-F238E27FC236}">
                <a16:creationId xmlns:a16="http://schemas.microsoft.com/office/drawing/2014/main" id="{9852C88D-9055-4034-B143-8D1E8B6E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F6CF0F0-3BED-4E29-A901-1D977ED0D52C}"/>
              </a:ext>
            </a:extLst>
          </p:cNvPr>
          <p:cNvGrpSpPr/>
          <p:nvPr/>
        </p:nvGrpSpPr>
        <p:grpSpPr>
          <a:xfrm>
            <a:off x="155575" y="24377"/>
            <a:ext cx="6808886" cy="1964892"/>
            <a:chOff x="0" y="-32"/>
            <a:chExt cx="8286784" cy="1964892"/>
          </a:xfrm>
        </p:grpSpPr>
        <p:pic>
          <p:nvPicPr>
            <p:cNvPr id="37" name="Picture 8" descr="C:\Users\w\Downloads\xdvx.png">
              <a:extLst>
                <a:ext uri="{FF2B5EF4-FFF2-40B4-BE49-F238E27FC236}">
                  <a16:creationId xmlns:a16="http://schemas.microsoft.com/office/drawing/2014/main" id="{879F8E82-44C9-44D5-A98C-E8735CEDF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9" y="1393356"/>
              <a:ext cx="7546669" cy="571504"/>
            </a:xfrm>
            <a:prstGeom prst="rect">
              <a:avLst/>
            </a:prstGeom>
            <a:noFill/>
          </p:spPr>
        </p:pic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FA11897E-8A86-4D69-92B3-510DF2C58C81}"/>
                </a:ext>
              </a:extLst>
            </p:cNvPr>
            <p:cNvSpPr/>
            <p:nvPr/>
          </p:nvSpPr>
          <p:spPr>
            <a:xfrm>
              <a:off x="1729673" y="536100"/>
              <a:ext cx="5128327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rPr>
                <a:t>«</a:t>
              </a:r>
              <a:r>
                <a:rPr lang="en-US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Aharoni" pitchFamily="2" charset="-79"/>
                  <a:cs typeface="Aharoni" pitchFamily="2" charset="-79"/>
                </a:rPr>
                <a:t>School time</a:t>
              </a:r>
              <a:r>
                <a:rPr lang="ru-RU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rPr>
                <a:t>» </a:t>
              </a:r>
              <a:endParaRPr lang="ru-RU" sz="5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Aharoni" pitchFamily="2" charset="-79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C57EDE8E-9F66-4388-9162-15EAA214DE66}"/>
                </a:ext>
              </a:extLst>
            </p:cNvPr>
            <p:cNvSpPr/>
            <p:nvPr/>
          </p:nvSpPr>
          <p:spPr>
            <a:xfrm>
              <a:off x="3033103" y="1426174"/>
              <a:ext cx="20941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      Выпуск №3</a:t>
              </a:r>
              <a:r>
                <a:rPr lang="kk-KZ" sz="1200" b="1" i="1" dirty="0"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1200" b="1" i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 от 21.12.2020 года</a:t>
              </a: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0" name="Picture 27" descr="C:\Users\w\Desktop\0_ab458_4bc1d758_orig.png">
              <a:extLst>
                <a:ext uri="{FF2B5EF4-FFF2-40B4-BE49-F238E27FC236}">
                  <a16:creationId xmlns:a16="http://schemas.microsoft.com/office/drawing/2014/main" id="{E484A9B0-FC7E-40E9-9309-72D13C838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4422" y="1321918"/>
              <a:ext cx="598457" cy="483839"/>
            </a:xfrm>
            <a:prstGeom prst="rect">
              <a:avLst/>
            </a:prstGeom>
            <a:noFill/>
          </p:spPr>
        </p:pic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76666752-0B03-4352-8D69-706C4DA17F04}"/>
                </a:ext>
              </a:extLst>
            </p:cNvPr>
            <p:cNvSpPr/>
            <p:nvPr/>
          </p:nvSpPr>
          <p:spPr>
            <a:xfrm>
              <a:off x="1812879" y="187717"/>
              <a:ext cx="26356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i="1" dirty="0"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школьная  газета </a:t>
              </a:r>
              <a:endParaRPr lang="ru-RU" sz="2800" b="1" i="1" dirty="0"/>
            </a:p>
          </p:txBody>
        </p:sp>
        <p:pic>
          <p:nvPicPr>
            <p:cNvPr id="42" name="Picture 2" descr="C:\Users\w\Desktop\пресс-центр\эмблема.png">
              <a:extLst>
                <a:ext uri="{FF2B5EF4-FFF2-40B4-BE49-F238E27FC236}">
                  <a16:creationId xmlns:a16="http://schemas.microsoft.com/office/drawing/2014/main" id="{B79AB110-BC26-48E7-B317-B20F245B9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07504"/>
              <a:ext cx="1707869" cy="1206867"/>
            </a:xfrm>
            <a:prstGeom prst="rect">
              <a:avLst/>
            </a:prstGeom>
            <a:noFill/>
          </p:spPr>
        </p:pic>
        <p:sp>
          <p:nvSpPr>
            <p:cNvPr id="43" name="Rectangle 6">
              <a:extLst>
                <a:ext uri="{FF2B5EF4-FFF2-40B4-BE49-F238E27FC236}">
                  <a16:creationId xmlns:a16="http://schemas.microsoft.com/office/drawing/2014/main" id="{4A002DEA-5DCF-4EAE-84DC-868EA00BF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306" y="-32"/>
              <a:ext cx="57864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u="none" strike="noStrike" cap="none" normalizeH="0" baseline="0" dirty="0">
                  <a:ln>
                    <a:noFill/>
                  </a:ln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КГУ</a:t>
              </a:r>
              <a:r>
                <a:rPr lang="ru-RU" sz="1400" dirty="0"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  </a:t>
              </a:r>
              <a:r>
                <a:rPr kumimoji="0" lang="ru-RU" sz="1400" u="none" strike="noStrike" cap="none" normalizeH="0" baseline="0" dirty="0">
                  <a:ln>
                    <a:noFill/>
                  </a:ln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«СОШ №81»  ул. Гапеева 1 Б  </a:t>
              </a:r>
              <a:endParaRPr kumimoji="0" lang="ru-RU" u="none" strike="noStrike" cap="none" normalizeH="0" baseline="0" dirty="0">
                <a:ln>
                  <a:noFill/>
                </a:ln>
                <a:effectLst/>
                <a:latin typeface="Monotype Corsiva" pitchFamily="66" charset="0"/>
                <a:cs typeface="Arial" pitchFamily="34" charset="0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F2680D-4FAE-4762-895E-6EA2E3194F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23"/>
          <a:stretch/>
        </p:blipFill>
        <p:spPr>
          <a:xfrm>
            <a:off x="1120636" y="2441147"/>
            <a:ext cx="5034403" cy="6476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ᐈ Красивые зимние картинки на телефон фон, фото зимний фон | скачать на  Depositphotos®">
            <a:extLst>
              <a:ext uri="{FF2B5EF4-FFF2-40B4-BE49-F238E27FC236}">
                <a16:creationId xmlns:a16="http://schemas.microsoft.com/office/drawing/2014/main" id="{D001BB0A-0BCF-47D8-90D3-828EF01C8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"/>
            <a:ext cx="685952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B7B1A34-6EFF-4A8B-BF0B-C56CEC1104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6253">
            <a:off x="1593323" y="107421"/>
            <a:ext cx="1605797" cy="28522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4FC21A-8968-45C3-A36D-2FE65A4C27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67" y="2852505"/>
            <a:ext cx="1481187" cy="26518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43D2E64-E08C-43C7-A068-7553592A03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5" y="5938208"/>
            <a:ext cx="2197549" cy="293006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41CDB7-D550-4DDE-A30A-9304721955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4177" y="122610"/>
            <a:ext cx="2828925" cy="21288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E46723-B256-4404-B0E7-2BEE92A4A6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9469">
            <a:off x="153941" y="163803"/>
            <a:ext cx="1493821" cy="26212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1629AF-BA19-463E-B257-8729446B46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9601" y="1805574"/>
            <a:ext cx="2874502" cy="21463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0DC532-1B1D-4F41-80D0-A6C3AFADC7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9375" y="3435024"/>
            <a:ext cx="2814953" cy="21288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49C826-F13A-48E7-BFEB-CD0211A96B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5478" y="5058872"/>
            <a:ext cx="2858625" cy="21344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697268-654B-4A6F-9F97-A627C63F03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85478" y="6700090"/>
            <a:ext cx="2864076" cy="21196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AC0194-2722-41CC-B1DE-944FD0D79267}"/>
              </a:ext>
            </a:extLst>
          </p:cNvPr>
          <p:cNvSpPr txBox="1"/>
          <p:nvPr/>
        </p:nvSpPr>
        <p:spPr>
          <a:xfrm>
            <a:off x="3266381" y="1474433"/>
            <a:ext cx="687432" cy="7633821"/>
          </a:xfrm>
          <a:prstGeom prst="rect">
            <a:avLst/>
          </a:prstGeom>
          <a:solidFill>
            <a:schemeClr val="bg1"/>
          </a:solidFill>
        </p:spPr>
        <p:txBody>
          <a:bodyPr vert="wordArtVert" wrap="none" rtlCol="0">
            <a:spAutoFit/>
          </a:bodyPr>
          <a:lstStyle/>
          <a:p>
            <a:r>
              <a:rPr lang="kk-KZ" sz="2800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Құттықтаймыз!!!</a:t>
            </a:r>
            <a:endParaRPr lang="ru-KZ" sz="2800" dirty="0">
              <a:solidFill>
                <a:srgbClr val="FF00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378052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Красивые зимние картинки на телефон фон, фото зимний фон | скачать на  Depositphotos®">
            <a:extLst>
              <a:ext uri="{FF2B5EF4-FFF2-40B4-BE49-F238E27FC236}">
                <a16:creationId xmlns:a16="http://schemas.microsoft.com/office/drawing/2014/main" id="{8666B595-BFF7-444D-8E4F-6779B99E8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"/>
            <a:ext cx="685952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A9ACEE-8EB8-423F-993B-4E2A1CCC1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5400">
            <a:off x="113192" y="84270"/>
            <a:ext cx="1789620" cy="24330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FCB602-467C-4C22-99DA-B492BB8D7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5504">
            <a:off x="854725" y="1401423"/>
            <a:ext cx="1829088" cy="2540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E44C27-DC50-4A75-9B18-B6BBBEBFB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79742">
            <a:off x="149888" y="2957220"/>
            <a:ext cx="1873478" cy="25574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E51F04-D2DD-400F-94F9-C18C29250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59597">
            <a:off x="722487" y="4474595"/>
            <a:ext cx="1894085" cy="26081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09F298-9D24-4F02-946D-10465D431A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656" y="6228184"/>
            <a:ext cx="1979869" cy="27206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0A84E0-5C36-47B9-936C-CD5FB96787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3223">
            <a:off x="4607562" y="69083"/>
            <a:ext cx="2173294" cy="28075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9FA0AB-4675-4051-BCA0-85FDF072F4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7615" y="1694246"/>
            <a:ext cx="1891060" cy="24170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31EB99-17F2-4614-BC70-C19A4933F4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4667" y="3578042"/>
            <a:ext cx="2148336" cy="2711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F28EF9-D477-4D5C-9151-FF059FCC26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6113" y="6264179"/>
            <a:ext cx="2235379" cy="28083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F96721-18B4-4F2E-B2A8-581C1E5040A5}"/>
              </a:ext>
            </a:extLst>
          </p:cNvPr>
          <p:cNvSpPr txBox="1"/>
          <p:nvPr/>
        </p:nvSpPr>
        <p:spPr>
          <a:xfrm>
            <a:off x="3317487" y="755089"/>
            <a:ext cx="687432" cy="7633821"/>
          </a:xfrm>
          <a:prstGeom prst="rect">
            <a:avLst/>
          </a:prstGeom>
          <a:solidFill>
            <a:schemeClr val="bg1"/>
          </a:solidFill>
        </p:spPr>
        <p:txBody>
          <a:bodyPr vert="wordArtVert" wrap="square" rtlCol="0">
            <a:spAutoFit/>
          </a:bodyPr>
          <a:lstStyle/>
          <a:p>
            <a:r>
              <a:rPr lang="kk-KZ" sz="2800" dirty="0">
                <a:solidFill>
                  <a:srgbClr val="0404BC"/>
                </a:solidFill>
                <a:latin typeface="Bahnschrift SemiBold SemiConden" panose="020B0502040204020203" pitchFamily="34" charset="0"/>
              </a:rPr>
              <a:t>поздравляем!!!</a:t>
            </a:r>
            <a:endParaRPr lang="ru-KZ" sz="2800" dirty="0">
              <a:solidFill>
                <a:srgbClr val="0404BC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0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едорогие подарки на Новый год 2021 — что бюджетного и маленького можно  подарить">
            <a:extLst>
              <a:ext uri="{FF2B5EF4-FFF2-40B4-BE49-F238E27FC236}">
                <a16:creationId xmlns:a16="http://schemas.microsoft.com/office/drawing/2014/main" id="{B49A277E-B030-4830-AFF9-19F97815F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3DB7AF-B9BF-4273-9210-0348CC4F45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16" y="182976"/>
            <a:ext cx="2773547" cy="20758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FE554E-B1F7-43BA-AA9D-2B229CC43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5" y="2699793"/>
            <a:ext cx="2586059" cy="1935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E7136C-C837-4C49-989B-838386A89A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456" y="2598199"/>
            <a:ext cx="2712286" cy="20299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96C8490-1203-41E0-8FF9-55143C337B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5" y="5125649"/>
            <a:ext cx="2379768" cy="3179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8C37A02-DCCA-4041-AA51-084A41F832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6" y="182976"/>
            <a:ext cx="1961244" cy="26204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6626E42-7D2E-450D-B942-CFAF563D08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00" y="7096914"/>
            <a:ext cx="1441060" cy="1925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1564C58-09CE-4FB2-B255-CF69D4FEFB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44" y="5039748"/>
            <a:ext cx="2529264" cy="1935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05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F54727-C337-47EB-934A-5241AFE93056}"/>
              </a:ext>
            </a:extLst>
          </p:cNvPr>
          <p:cNvSpPr/>
          <p:nvPr/>
        </p:nvSpPr>
        <p:spPr>
          <a:xfrm>
            <a:off x="-3411472" y="2915816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kk-KZ" dirty="0"/>
            </a:br>
            <a:endParaRPr lang="ru-KZ" dirty="0"/>
          </a:p>
        </p:txBody>
      </p:sp>
      <p:pic>
        <p:nvPicPr>
          <p:cNvPr id="2052" name="Picture 4" descr="Обои на рабочий стол: Новый год Быка 2021, зима">
            <a:extLst>
              <a:ext uri="{FF2B5EF4-FFF2-40B4-BE49-F238E27FC236}">
                <a16:creationId xmlns:a16="http://schemas.microsoft.com/office/drawing/2014/main" id="{5168638D-966A-48AA-847F-D4497C64E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8" y="14480"/>
            <a:ext cx="6874008" cy="912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84C7B3-DE56-4468-92F3-0F1995F84C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483750"/>
            <a:ext cx="3789040" cy="1808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E069E4-B61D-4344-90F5-B698E192F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179512"/>
            <a:ext cx="2852936" cy="213970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3D328D5-53A3-423D-A293-51F2D1C2DD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0" b="44488"/>
          <a:stretch/>
        </p:blipFill>
        <p:spPr>
          <a:xfrm>
            <a:off x="188640" y="4456960"/>
            <a:ext cx="2322630" cy="20811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2267615-9F3C-4C80-A754-597D122241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0" b="42913"/>
          <a:stretch/>
        </p:blipFill>
        <p:spPr>
          <a:xfrm>
            <a:off x="921845" y="6761694"/>
            <a:ext cx="2322630" cy="21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22580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Как правильно написать эссе по обществознанию: план сочинения, структура  сочинения по обществознанию, оформление">
            <a:extLst>
              <a:ext uri="{FF2B5EF4-FFF2-40B4-BE49-F238E27FC236}">
                <a16:creationId xmlns:a16="http://schemas.microsoft.com/office/drawing/2014/main" id="{FDAF0CC8-2150-4804-9D1C-9777FBB0A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ЕНТ 2020">
            <a:extLst>
              <a:ext uri="{FF2B5EF4-FFF2-40B4-BE49-F238E27FC236}">
                <a16:creationId xmlns:a16="http://schemas.microsoft.com/office/drawing/2014/main" id="{305DD05F-DEBD-4268-8EA7-E8C87D4C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04"/>
            <a:ext cx="2247001" cy="198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ҰБТ-2020 » СШ №23">
            <a:extLst>
              <a:ext uri="{FF2B5EF4-FFF2-40B4-BE49-F238E27FC236}">
                <a16:creationId xmlns:a16="http://schemas.microsoft.com/office/drawing/2014/main" id="{D49A12FA-D137-40EA-8D7A-8D0F716F1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44" y="194469"/>
            <a:ext cx="199072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C89013-ECE4-4498-873B-99F5505B08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198689"/>
            <a:ext cx="3312368" cy="18632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DD4E9D-85D2-4177-B280-78F45E900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17" y="4289874"/>
            <a:ext cx="3312368" cy="18632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D5E3E2-9B7D-47D8-A1B6-A6F591054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842" y="2771800"/>
            <a:ext cx="2141586" cy="19836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7172BA-D5BF-4B1C-AE55-C9B90F2898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35" y="5400055"/>
            <a:ext cx="2077293" cy="27665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8AFD6C-8906-4F65-B371-A558EB7AA6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6463179"/>
            <a:ext cx="3312368" cy="186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3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Как правильно написать эссе по обществознанию: план сочинения, структура  сочинения по обществознанию, оформление">
            <a:extLst>
              <a:ext uri="{FF2B5EF4-FFF2-40B4-BE49-F238E27FC236}">
                <a16:creationId xmlns:a16="http://schemas.microsoft.com/office/drawing/2014/main" id="{378EE6DB-1EA6-40C6-AF2B-BC91C8C1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ЕНТ 2020">
            <a:extLst>
              <a:ext uri="{FF2B5EF4-FFF2-40B4-BE49-F238E27FC236}">
                <a16:creationId xmlns:a16="http://schemas.microsoft.com/office/drawing/2014/main" id="{EEA53ED0-B3D9-4A2E-9483-3D12889E4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04"/>
            <a:ext cx="2247001" cy="198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04BF38-0BB6-46A3-BCB4-A90288172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40" y="2198689"/>
            <a:ext cx="3074588" cy="2301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882FB0-E57F-4ACA-BDCC-B72C8C12E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008" y="323528"/>
            <a:ext cx="3196379" cy="24126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3EDBC1-0714-4F9E-B1CD-B55669D735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357" y="3563888"/>
            <a:ext cx="3282998" cy="2302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35215C-A44F-446A-8876-E10D1E8D4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532" y="4930648"/>
            <a:ext cx="2732214" cy="20146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914669-D0D6-423C-8BAE-AD9D2F7D70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8260" y="6497612"/>
            <a:ext cx="2832648" cy="20146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FBDC8A-9DC7-493F-8EE4-A06A6885A9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148" y="7160044"/>
            <a:ext cx="2964360" cy="176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5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B9A7027-D082-4154-AC34-152681D8FF80}"/>
              </a:ext>
            </a:extLst>
          </p:cNvPr>
          <p:cNvGrpSpPr/>
          <p:nvPr/>
        </p:nvGrpSpPr>
        <p:grpSpPr>
          <a:xfrm>
            <a:off x="0" y="752"/>
            <a:ext cx="6859528" cy="9144000"/>
            <a:chOff x="0" y="752"/>
            <a:chExt cx="6859528" cy="9144000"/>
          </a:xfrm>
        </p:grpSpPr>
        <p:pic>
          <p:nvPicPr>
            <p:cNvPr id="3" name="Picture 2" descr="ᐈ Красивые зимние картинки на телефон фон, фото зимний фон | скачать на  Depositphotos®">
              <a:extLst>
                <a:ext uri="{FF2B5EF4-FFF2-40B4-BE49-F238E27FC236}">
                  <a16:creationId xmlns:a16="http://schemas.microsoft.com/office/drawing/2014/main" id="{69A154BC-7A21-474C-9687-1B3DCD123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2"/>
              <a:ext cx="6859528" cy="9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Официальный сайт отдела образования г. Караганды - &quot;№81 ЖББОМ&quot; КММ">
              <a:extLst>
                <a:ext uri="{FF2B5EF4-FFF2-40B4-BE49-F238E27FC236}">
                  <a16:creationId xmlns:a16="http://schemas.microsoft.com/office/drawing/2014/main" id="{8C88370F-A2E5-4648-A929-C3DCE5C739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254" y="36462"/>
              <a:ext cx="3299044" cy="220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5C028666-8479-49DC-88EA-1D7A84B96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702" y="916533"/>
              <a:ext cx="2530853" cy="214083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814ED5B-38C6-41B1-BA7E-B456CB985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1816" y="2431161"/>
              <a:ext cx="2395982" cy="1993329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26C6C1F-8FB2-4BA1-9FA8-9FEA3F8E8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7140" y="3242257"/>
              <a:ext cx="2769404" cy="2364466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4EEA7C8-6F86-4C59-B4EF-0790EF72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5553" y="6490283"/>
              <a:ext cx="2556874" cy="2202113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A48DC32-AD23-48D6-B637-778F1A805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37355" y="5272272"/>
              <a:ext cx="2843213" cy="2419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47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7193</TotalTime>
  <Words>31</Words>
  <Application>Microsoft Office PowerPoint</Application>
  <PresentationFormat>Экран (4:3)</PresentationFormat>
  <Paragraphs>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Aharoni</vt:lpstr>
      <vt:lpstr>Arial</vt:lpstr>
      <vt:lpstr>Bahnschrift SemiBold SemiConden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</dc:creator>
  <cp:lastModifiedBy>admin</cp:lastModifiedBy>
  <cp:revision>457</cp:revision>
  <cp:lastPrinted>2020-12-28T03:33:19Z</cp:lastPrinted>
  <dcterms:created xsi:type="dcterms:W3CDTF">2019-12-09T04:18:10Z</dcterms:created>
  <dcterms:modified xsi:type="dcterms:W3CDTF">2020-12-28T03:40:43Z</dcterms:modified>
</cp:coreProperties>
</file>