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8" r:id="rId3"/>
    <p:sldId id="269" r:id="rId4"/>
    <p:sldId id="270" r:id="rId5"/>
    <p:sldId id="271" r:id="rId6"/>
    <p:sldId id="267" r:id="rId7"/>
    <p:sldId id="272" r:id="rId8"/>
    <p:sldId id="273" r:id="rId9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www.instagram.com/goroo_krg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stagram.com/goroo_krg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goroo_krg/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s://www.instagram.com/explore/tags/%D1%81%D0%BE%D0%B1%D1%80%D0%B0%D0%BD%D0%B8%D0%B5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stagram.com/explore/tags/%D0%B4%D0%B5%D1%82%D0%B8/" TargetMode="External"/><Relationship Id="rId5" Type="http://schemas.openxmlformats.org/officeDocument/2006/relationships/hyperlink" Target="https://www.instagram.com/explore/tags/%D1%88%D0%BA%D0%BE%D0%BB%D0%B0/" TargetMode="External"/><Relationship Id="rId10" Type="http://schemas.openxmlformats.org/officeDocument/2006/relationships/image" Target="../media/image22.png"/><Relationship Id="rId4" Type="http://schemas.openxmlformats.org/officeDocument/2006/relationships/hyperlink" Target="https://www.instagram.com/explore/tags/%D1%80%D0%BE%D0%B4%D0%B8%D1%82%D0%B5%D0%BB%D0%B8/" TargetMode="Externa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www.instagram.com/goroo_krg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hyperlink" Target="https://www.instagram.com/goroo_krg/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Желтый фон — Yellow background">
            <a:extLst>
              <a:ext uri="{FF2B5EF4-FFF2-40B4-BE49-F238E27FC236}">
                <a16:creationId xmlns:a16="http://schemas.microsoft.com/office/drawing/2014/main" id="{1CD6573A-605E-403F-8353-9B443128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2" y="-7205"/>
            <a:ext cx="6878803" cy="91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76498" y="86828"/>
            <a:ext cx="6808886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9" y="1393356"/>
              <a:ext cx="7546669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3033103" y="1426174"/>
              <a:ext cx="209414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№32</a:t>
              </a: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09.11.2020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9CAE46A-034C-411C-B46D-FC24F982FA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984" y="2486842"/>
            <a:ext cx="3614227" cy="26612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DEEAB41-8BE0-4999-9628-5E16F2064E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2073" y="5444181"/>
            <a:ext cx="4141397" cy="30768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in by Анна Надина on Stuff | Solid color backgrounds, Paint colors,  Upholstery fabric">
            <a:extLst>
              <a:ext uri="{FF2B5EF4-FFF2-40B4-BE49-F238E27FC236}">
                <a16:creationId xmlns:a16="http://schemas.microsoft.com/office/drawing/2014/main" id="{215A2AF9-E355-48FF-BF22-67A89977E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576"/>
            <a:ext cx="6858000" cy="918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5D80F1-36CA-41F4-A620-774CEDDCB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0" y="107504"/>
            <a:ext cx="2516882" cy="32321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D9D4A54E-4B05-4063-999E-82BDEA0C953D}"/>
              </a:ext>
            </a:extLst>
          </p:cNvPr>
          <p:cNvSpPr/>
          <p:nvPr/>
        </p:nvSpPr>
        <p:spPr>
          <a:xfrm>
            <a:off x="2780928" y="395536"/>
            <a:ext cx="504056" cy="50405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4D9B3FF-B21E-46A8-BDF1-59D121D80FF3}"/>
              </a:ext>
            </a:extLst>
          </p:cNvPr>
          <p:cNvSpPr/>
          <p:nvPr/>
        </p:nvSpPr>
        <p:spPr>
          <a:xfrm>
            <a:off x="3429000" y="107504"/>
            <a:ext cx="3240360" cy="36724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Республиканского турнира по президентскому многоборью среди учителей в возрасте 40- 49лет, у мужчин. Шаяхметов М.Ж. занял ІІІ- место.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нагрудный значок "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шынықтыру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K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990077-D5D3-4164-89F7-C9C302888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396" y="4545312"/>
            <a:ext cx="2917304" cy="42427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03BE0317-406A-456A-A8DD-0E020C261D86}"/>
              </a:ext>
            </a:extLst>
          </p:cNvPr>
          <p:cNvSpPr/>
          <p:nvPr/>
        </p:nvSpPr>
        <p:spPr>
          <a:xfrm rot="10800000">
            <a:off x="3460068" y="5112061"/>
            <a:ext cx="504056" cy="50405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EB25AD9A-B872-4DB2-B869-613B57ECE889}"/>
              </a:ext>
            </a:extLst>
          </p:cNvPr>
          <p:cNvSpPr/>
          <p:nvPr/>
        </p:nvSpPr>
        <p:spPr>
          <a:xfrm>
            <a:off x="157574" y="4294991"/>
            <a:ext cx="3240360" cy="36724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Республиканского турнира по президентскому многоборью среди учителей в возрасте 40- 49лет, у мужчин. Шаяхметов М.Ж. занял ІІІ- место.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нагрудный значок "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Үздік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шынықтыру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K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540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Обои зима, осень, листья, снег, клен, winter, background, autumn, snow,  leaves, maple картинки на рабочий стол, раздел текстуры - скачать">
            <a:extLst>
              <a:ext uri="{FF2B5EF4-FFF2-40B4-BE49-F238E27FC236}">
                <a16:creationId xmlns:a16="http://schemas.microsoft.com/office/drawing/2014/main" id="{450E6ABB-27C3-4E25-B867-9E823C9C0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9"/>
            <a:ext cx="6858000" cy="917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BE8320-79CF-499D-A46F-5ABC2CFA1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278" y="1043608"/>
            <a:ext cx="2098311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15FE4A-F493-4A02-A726-59442F538286}"/>
              </a:ext>
            </a:extLst>
          </p:cNvPr>
          <p:cNvSpPr/>
          <p:nvPr/>
        </p:nvSpPr>
        <p:spPr>
          <a:xfrm>
            <a:off x="242166" y="-31968"/>
            <a:ext cx="63736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0"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ҚҰТТЫҚТАЙМЫЗ!!!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D57B58-E2E8-4801-B002-D231DB57B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48" y="1043608"/>
            <a:ext cx="2047674" cy="2736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CAD4F7-CC41-4B7E-902B-7BB873781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823" y="1259632"/>
            <a:ext cx="2636912" cy="1965961"/>
          </a:xfrm>
          <a:prstGeom prst="rect">
            <a:avLst/>
          </a:prstGeom>
        </p:spPr>
      </p:pic>
      <p:sp>
        <p:nvSpPr>
          <p:cNvPr id="9" name="Выноска: стрелка вверх 8">
            <a:extLst>
              <a:ext uri="{FF2B5EF4-FFF2-40B4-BE49-F238E27FC236}">
                <a16:creationId xmlns:a16="http://schemas.microsoft.com/office/drawing/2014/main" id="{E7DFB2CA-A4D3-4C86-9606-0EC3B30A66FE}"/>
              </a:ext>
            </a:extLst>
          </p:cNvPr>
          <p:cNvSpPr/>
          <p:nvPr/>
        </p:nvSpPr>
        <p:spPr>
          <a:xfrm>
            <a:off x="404664" y="3233114"/>
            <a:ext cx="6373668" cy="2592288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3"Ә"сынып оқушысы Тулекина Айлана  Бурабай"Оқжетпесте" сурет конкурсына қатысып,Мадақтау грамотасымен марапатталды</a:t>
            </a:r>
            <a:endParaRPr lang="ru-KZ" b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039224B-22E5-460E-B6D7-7252E26ADC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834" y="6069981"/>
            <a:ext cx="2555110" cy="29247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1" name="Прямоугольник: один скругленный угол 20">
            <a:extLst>
              <a:ext uri="{FF2B5EF4-FFF2-40B4-BE49-F238E27FC236}">
                <a16:creationId xmlns:a16="http://schemas.microsoft.com/office/drawing/2014/main" id="{D34B4852-3D65-4549-9D37-4D13CF3B6D68}"/>
              </a:ext>
            </a:extLst>
          </p:cNvPr>
          <p:cNvSpPr/>
          <p:nvPr/>
        </p:nvSpPr>
        <p:spPr>
          <a:xfrm>
            <a:off x="3708627" y="6038431"/>
            <a:ext cx="3061303" cy="2987846"/>
          </a:xfrm>
          <a:prstGeom prst="round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Бұқар жарау Қалақаманұлының құрметіне өткен "Бұқарекең жырлайды" атты облыстық мүшәйраға 81 ЖББОМ 5ә сынып оқушысы Өмірзақ Аяған белсенді қатысып алғыс хатпен марапатталды.</a:t>
            </a:r>
            <a:br>
              <a:rPr lang="kk-KZ" sz="16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6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Жетекші: Альмагамбетова Іңкәр Акановна </a:t>
            </a:r>
            <a:r>
              <a:rPr lang="kk-KZ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6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600" b="1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штриховая вправо 21">
            <a:extLst>
              <a:ext uri="{FF2B5EF4-FFF2-40B4-BE49-F238E27FC236}">
                <a16:creationId xmlns:a16="http://schemas.microsoft.com/office/drawing/2014/main" id="{26D3BAD0-5E46-4A34-A16A-04F66A899D9A}"/>
              </a:ext>
            </a:extLst>
          </p:cNvPr>
          <p:cNvSpPr/>
          <p:nvPr/>
        </p:nvSpPr>
        <p:spPr>
          <a:xfrm rot="10800000">
            <a:off x="2717818" y="6069981"/>
            <a:ext cx="836712" cy="806275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67378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бои зима, осень, листья, снег, клен, winter, background, autumn, snow,  leaves, maple картинки на рабочий стол, раздел текстуры - скачать">
            <a:extLst>
              <a:ext uri="{FF2B5EF4-FFF2-40B4-BE49-F238E27FC236}">
                <a16:creationId xmlns:a16="http://schemas.microsoft.com/office/drawing/2014/main" id="{A80EC998-4B06-481D-895D-AC837490F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52"/>
            <a:ext cx="6858000" cy="916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86921D-5290-4715-A45E-8AE6043F6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816" y="6069981"/>
            <a:ext cx="3448923" cy="26784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48768B-EB00-42ED-AFA1-E4B9568C8614}"/>
              </a:ext>
            </a:extLst>
          </p:cNvPr>
          <p:cNvSpPr/>
          <p:nvPr/>
        </p:nvSpPr>
        <p:spPr>
          <a:xfrm>
            <a:off x="260648" y="6069981"/>
            <a:ext cx="2564904" cy="2987846"/>
          </a:xfrm>
          <a:prstGeom prst="round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11.00 прошёл семинар по инклюзивному образованию. Выступили зам. директора по УВР </a:t>
            </a:r>
            <a:r>
              <a:rPr lang="ru-RU" sz="20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Садвакасова</a:t>
            </a:r>
            <a:r>
              <a:rPr lang="ru-RU" sz="20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В.К, дефектолог Кожемякина Н.В</a:t>
            </a:r>
            <a:endParaRPr lang="ru-KZ" sz="2000" b="1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штриховая вправо 4">
            <a:extLst>
              <a:ext uri="{FF2B5EF4-FFF2-40B4-BE49-F238E27FC236}">
                <a16:creationId xmlns:a16="http://schemas.microsoft.com/office/drawing/2014/main" id="{DA1198B4-93AB-4525-8A4C-967CC3DA2A95}"/>
              </a:ext>
            </a:extLst>
          </p:cNvPr>
          <p:cNvSpPr/>
          <p:nvPr/>
        </p:nvSpPr>
        <p:spPr>
          <a:xfrm>
            <a:off x="2825552" y="6057347"/>
            <a:ext cx="836712" cy="806275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674BC3-D6A5-4D59-AEBC-2FE9743B0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71154">
            <a:off x="320293" y="638032"/>
            <a:ext cx="2861557" cy="20035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FE4F40-723C-4DFF-818E-742543DEB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93942">
            <a:off x="3738344" y="341860"/>
            <a:ext cx="2836193" cy="20000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Выноска: стрелка вверх 8">
            <a:extLst>
              <a:ext uri="{FF2B5EF4-FFF2-40B4-BE49-F238E27FC236}">
                <a16:creationId xmlns:a16="http://schemas.microsoft.com/office/drawing/2014/main" id="{DA2869CB-9668-4F0B-889B-B4CB6E04A951}"/>
              </a:ext>
            </a:extLst>
          </p:cNvPr>
          <p:cNvSpPr/>
          <p:nvPr/>
        </p:nvSpPr>
        <p:spPr>
          <a:xfrm>
            <a:off x="278343" y="2131173"/>
            <a:ext cx="6373668" cy="3840001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05 ноября 2020 года прошел областной конкурс «Лучший психолог года – 2020» среди педагогов-психологов организаций образования Карагандинской области, в котором приняли участие 22 педагога-психолога со стажем работы от 7 и более лет.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Выступление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Струниной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Е.А. содержало представление портфолио своей профессиональной деятельности, и прочтение монолога «Волшебный мир психолога», где Евгения Анатольевна отразила возможности профессии.</a:t>
            </a:r>
            <a:b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Струнина Евгения Анатольевна, педагог- психолог школы №81 г. Караганды заняла 3 место на областном конкурсе «Лучший психолог года» среди психологов со стажем более 7 лет.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Поздравляем ее с данной победой, так держать! 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5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леновый лист осени сухой на белой предпосылке Стоковое Фото - изображение  насчитывающей лист, белой: 99988932">
            <a:extLst>
              <a:ext uri="{FF2B5EF4-FFF2-40B4-BE49-F238E27FC236}">
                <a16:creationId xmlns:a16="http://schemas.microsoft.com/office/drawing/2014/main" id="{D459874B-850F-402E-AC8C-254A44972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7" y="-17777"/>
            <a:ext cx="6858000" cy="914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175031-7B17-4759-9FEB-0FD019946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0" y="1569773"/>
            <a:ext cx="3240360" cy="243705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075E0B-01F8-4179-8A5F-ABC5C2C32F9C}"/>
              </a:ext>
            </a:extLst>
          </p:cNvPr>
          <p:cNvSpPr/>
          <p:nvPr/>
        </p:nvSpPr>
        <p:spPr>
          <a:xfrm>
            <a:off x="296401" y="246334"/>
            <a:ext cx="656159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404B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</a:t>
            </a:r>
            <a:r>
              <a:rPr lang="ru-RU" sz="4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404B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собраниие</a:t>
            </a:r>
            <a:r>
              <a:rPr lang="ru-RU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404B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</a:t>
            </a:r>
          </a:p>
        </p:txBody>
      </p:sp>
      <p:sp>
        <p:nvSpPr>
          <p:cNvPr id="5" name="Прямоугольник: скругленные верхние углы 4">
            <a:extLst>
              <a:ext uri="{FF2B5EF4-FFF2-40B4-BE49-F238E27FC236}">
                <a16:creationId xmlns:a16="http://schemas.microsoft.com/office/drawing/2014/main" id="{86BA97A2-7E9A-42A0-90FC-BAA4F1A3FA39}"/>
              </a:ext>
            </a:extLst>
          </p:cNvPr>
          <p:cNvSpPr/>
          <p:nvPr/>
        </p:nvSpPr>
        <p:spPr>
          <a:xfrm>
            <a:off x="3536761" y="1569773"/>
            <a:ext cx="3132599" cy="2437055"/>
          </a:xfrm>
          <a:prstGeom prst="round2Same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ноября с родителями 7"А" класса было проведено онлайн родительское собрание. Классный руководитель 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Шакаримова</a:t>
            </a:r>
            <a:r>
              <a:rPr lang="ru-RU" sz="120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Г.К. озвучила итоги первой четверти, были даны установки по обучению во второй четверти, рекомендации учителей- предметников. Главной темой собрания 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было:"Как</a:t>
            </a:r>
            <a:r>
              <a:rPr lang="ru-RU" sz="120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научить ребенка быть ответственным". Были даны советы психологов по данной теме. 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родители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#школа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#дети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#собрание</a:t>
            </a:r>
            <a:r>
              <a:rPr lang="ru-RU" sz="1200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200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200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D41BA4-EA68-4A43-B6C9-D41F5F1ED7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008" y="4283969"/>
            <a:ext cx="3951980" cy="21327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256799-C258-4096-8ABB-6F822A2A2B6D}"/>
              </a:ext>
            </a:extLst>
          </p:cNvPr>
          <p:cNvSpPr/>
          <p:nvPr/>
        </p:nvSpPr>
        <p:spPr>
          <a:xfrm>
            <a:off x="4519769" y="4478332"/>
            <a:ext cx="23183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400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Альбазарова</a:t>
            </a:r>
            <a:r>
              <a:rPr lang="ru-RU" sz="1400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Дмитриевна провела онлайн тренинг для молодого специалиста на тему: "Эффективный урок" в рамках плана по наставничеству.</a:t>
            </a:r>
            <a:r>
              <a:rPr lang="ru-RU" sz="1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400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400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1E6C39-2E4E-4E41-9080-E54A3B1915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0181" y="6721024"/>
            <a:ext cx="2713904" cy="20331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725E53-B3F3-48D4-B510-6B7D56BC1C0D}"/>
              </a:ext>
            </a:extLst>
          </p:cNvPr>
          <p:cNvSpPr/>
          <p:nvPr/>
        </p:nvSpPr>
        <p:spPr>
          <a:xfrm>
            <a:off x="267449" y="7143340"/>
            <a:ext cx="3429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 школе состоялось заседание малого педагогического совета по преемственности в обучении учащихся начальной школы и среднего звена.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6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600" b="1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штриховая вправо 9">
            <a:extLst>
              <a:ext uri="{FF2B5EF4-FFF2-40B4-BE49-F238E27FC236}">
                <a16:creationId xmlns:a16="http://schemas.microsoft.com/office/drawing/2014/main" id="{BC78BC38-BA9D-4670-86D5-B59699205DD0}"/>
              </a:ext>
            </a:extLst>
          </p:cNvPr>
          <p:cNvSpPr/>
          <p:nvPr/>
        </p:nvSpPr>
        <p:spPr>
          <a:xfrm>
            <a:off x="3177910" y="8098608"/>
            <a:ext cx="836712" cy="806275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sp>
        <p:nvSpPr>
          <p:cNvPr id="11" name="Стрелка: штриховая вправо 10">
            <a:extLst>
              <a:ext uri="{FF2B5EF4-FFF2-40B4-BE49-F238E27FC236}">
                <a16:creationId xmlns:a16="http://schemas.microsoft.com/office/drawing/2014/main" id="{463041B9-4550-4009-9999-E83F0A87FC7B}"/>
              </a:ext>
            </a:extLst>
          </p:cNvPr>
          <p:cNvSpPr/>
          <p:nvPr/>
        </p:nvSpPr>
        <p:spPr>
          <a:xfrm rot="10800000">
            <a:off x="3717033" y="4822820"/>
            <a:ext cx="836712" cy="806275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55065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леновый лист осени сухой на белой предпосылке Стоковое Фото - изображение  насчитывающей лист, белой: 99988932">
            <a:extLst>
              <a:ext uri="{FF2B5EF4-FFF2-40B4-BE49-F238E27FC236}">
                <a16:creationId xmlns:a16="http://schemas.microsoft.com/office/drawing/2014/main" id="{0F1CB8C7-579E-47BA-AC50-E4361427D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8" y="3175"/>
            <a:ext cx="6858000" cy="914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41D839-4386-4503-AE61-3F5C533F9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14" y="303117"/>
            <a:ext cx="3349870" cy="30447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F54727-C337-47EB-934A-5241AFE93056}"/>
              </a:ext>
            </a:extLst>
          </p:cNvPr>
          <p:cNvSpPr/>
          <p:nvPr/>
        </p:nvSpPr>
        <p:spPr>
          <a:xfrm>
            <a:off x="-3411472" y="2915816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kk-KZ" dirty="0"/>
            </a:br>
            <a:endParaRPr lang="ru-KZ" dirty="0"/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5D8295C0-99FA-462B-AC29-5FCD88AC0A12}"/>
              </a:ext>
            </a:extLst>
          </p:cNvPr>
          <p:cNvSpPr/>
          <p:nvPr/>
        </p:nvSpPr>
        <p:spPr>
          <a:xfrm>
            <a:off x="3507630" y="101549"/>
            <a:ext cx="3240360" cy="309634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Тәрбие жоспары бойынша 10 сынып оқушылары арасында күзгі демалыста "Өзіңді қорға" онлайн іс-шаралары өткізілді, онда оқушылардың құқықтары мен міндеттері туралы еске салды. Іс-шараға мектептің әлеуметтік педагогы Лихачева Таисия Юрьевна қатысты. Жауапты сынып жетекшілері: Туркенова Бибинур Мухаметжановна, Инна Николаевна, Зоя Евгеньевна </a:t>
            </a:r>
            <a:r>
              <a:rPr lang="kk-KZ" sz="1400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400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400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C07F40-3211-4684-AF1F-50B19EAB04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3362" y="3423415"/>
            <a:ext cx="3533759" cy="20358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215BCC-762F-4753-8CCE-9097A8D4C1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84" y="5420138"/>
            <a:ext cx="2707295" cy="18815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04FAC3C-161F-4DF3-9405-4F93F2CD8D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663" y="5498243"/>
            <a:ext cx="2542198" cy="1725297"/>
          </a:xfrm>
          <a:prstGeom prst="rect">
            <a:avLst/>
          </a:prstGeom>
        </p:spPr>
      </p:pic>
      <p:sp>
        <p:nvSpPr>
          <p:cNvPr id="13" name="Выноска: стрелка вверх 12">
            <a:extLst>
              <a:ext uri="{FF2B5EF4-FFF2-40B4-BE49-F238E27FC236}">
                <a16:creationId xmlns:a16="http://schemas.microsoft.com/office/drawing/2014/main" id="{62988E7D-8470-46DB-9DB7-199562F58C25}"/>
              </a:ext>
            </a:extLst>
          </p:cNvPr>
          <p:cNvSpPr/>
          <p:nvPr/>
        </p:nvSpPr>
        <p:spPr>
          <a:xfrm>
            <a:off x="191139" y="6300192"/>
            <a:ext cx="6556851" cy="2742259"/>
          </a:xfrm>
          <a:prstGeom prst="upArrow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школы приняли участие в Городском конкурсе "День Спорта": 2Ә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Женисов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Санжар, 2Б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Айбек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3Б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Махметов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Аслан, 8Г Сыздыков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Нуршат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- 8Г Сыздыков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Нуршат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b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- 2Б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Айбек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b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были награждены Грамотами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ГорОО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Памятными призами.</a:t>
            </a:r>
            <a:b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ПОЗДРАВЛЯЕМ!!!</a:t>
            </a:r>
            <a:b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Сертификаты за участие: 2Ә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Женисов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Санжар, 3Б 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Махметов</a:t>
            </a: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Аслан.</a:t>
            </a:r>
            <a:b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МОЛОДЦЫ!!! </a:t>
            </a:r>
            <a:r>
              <a:rPr lang="ru-RU" sz="11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100" b="1" dirty="0" err="1">
                <a:solidFill>
                  <a:srgbClr val="0404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100" b="1" dirty="0">
              <a:solidFill>
                <a:srgbClr val="0404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822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зима, осень, листья, снег, клен, winter, background, autumn, snow,  leaves, maple картинки на рабочий стол, раздел текстуры - скачать">
            <a:extLst>
              <a:ext uri="{FF2B5EF4-FFF2-40B4-BE49-F238E27FC236}">
                <a16:creationId xmlns:a16="http://schemas.microsoft.com/office/drawing/2014/main" id="{EBFB8488-DCCF-4040-AA7D-808190348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F65E62-ACDA-407D-ABD5-6AF4BD4C1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48" y="258660"/>
            <a:ext cx="3096344" cy="20556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DA77B1-03F9-48E1-B5AE-D552528EA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334" y="258660"/>
            <a:ext cx="2916323" cy="2055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1AF4CF-2CEF-4EC9-9F7D-C30B9CA1E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868" y="2546183"/>
            <a:ext cx="3096344" cy="19976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88CA03-B024-4809-9D56-81B3920047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968" y="2493917"/>
            <a:ext cx="3096344" cy="2078083"/>
          </a:xfrm>
          <a:prstGeom prst="rect">
            <a:avLst/>
          </a:prstGeom>
        </p:spPr>
      </p:pic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:a16="http://schemas.microsoft.com/office/drawing/2014/main" id="{876F35CB-A66C-4E9E-8203-35802C2E3775}"/>
              </a:ext>
            </a:extLst>
          </p:cNvPr>
          <p:cNvSpPr/>
          <p:nvPr/>
        </p:nvSpPr>
        <p:spPr>
          <a:xfrm>
            <a:off x="404664" y="4788024"/>
            <a:ext cx="6333648" cy="129614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№81 ЖЮББОМ аға-тәлімгері Саятқызы Ақерке бүгінгі 12.11.20 жылы өтілген Тәлімгерлер арасындағы конференцияға катысты.</a:t>
            </a:r>
            <a:br>
              <a:rPr lang="kk-KZ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Конференцияда " Отбасылық тәрбие", туралы маселелер қарастырылды. Сондай-ақ, Алматы облысы, Үштобе қаласының аға-тәлімгерлері сөз сөйледі. Өздерінің білімдерімен бөлісті.</a:t>
            </a:r>
            <a:r>
              <a:rPr lang="kk-KZ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4FDD75-6236-4378-BC44-5F07E554CF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648" y="6351184"/>
            <a:ext cx="3784079" cy="2397280"/>
          </a:xfrm>
          <a:prstGeom prst="rect">
            <a:avLst/>
          </a:prstGeom>
        </p:spPr>
      </p:pic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0E493C4D-9162-4668-B94B-9D531A694186}"/>
              </a:ext>
            </a:extLst>
          </p:cNvPr>
          <p:cNvSpPr/>
          <p:nvPr/>
        </p:nvSpPr>
        <p:spPr>
          <a:xfrm>
            <a:off x="4033375" y="6351184"/>
            <a:ext cx="2699977" cy="253415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12.11.20 күні 7Д сынып оқушыларымен «Бала құқығы — адам құқығы» шарасы өткізілді. Оқушылар берілген тақырыпқа слайд дайындап, бала құқығы туралы мәліметпен бөлісті. Оқушылар өз құқықтары мен міндеттері туралы өз ойларымен бөлісті. </a:t>
            </a:r>
            <a:r>
              <a:rPr lang="kk-KZ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211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A697B97-5F7F-4A1E-AE00-ECAC00508783}"/>
              </a:ext>
            </a:extLst>
          </p:cNvPr>
          <p:cNvGrpSpPr/>
          <p:nvPr/>
        </p:nvGrpSpPr>
        <p:grpSpPr>
          <a:xfrm>
            <a:off x="0" y="10656"/>
            <a:ext cx="6858000" cy="9133343"/>
            <a:chOff x="0" y="10656"/>
            <a:chExt cx="6858000" cy="9133343"/>
          </a:xfrm>
        </p:grpSpPr>
        <p:pic>
          <p:nvPicPr>
            <p:cNvPr id="2052" name="Picture 4" descr="Оранжевый осенний лист в снегу Стоковое Изображение - изображение  насчитывающей оранжевый, осенний: 163432471">
              <a:extLst>
                <a:ext uri="{FF2B5EF4-FFF2-40B4-BE49-F238E27FC236}">
                  <a16:creationId xmlns:a16="http://schemas.microsoft.com/office/drawing/2014/main" id="{54DC304D-13BC-4317-8FEB-745F6F53F22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878"/>
            <a:stretch/>
          </p:blipFill>
          <p:spPr bwMode="auto">
            <a:xfrm>
              <a:off x="0" y="10656"/>
              <a:ext cx="6858000" cy="9133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AC767150-F535-4EAF-8F31-F842C74C6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648" y="251521"/>
              <a:ext cx="2975578" cy="176349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688E9117-FD99-4A77-A071-998D5EDF9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103549">
              <a:off x="3558074" y="290440"/>
              <a:ext cx="2693042" cy="154942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A34C0086-5AFB-4C77-8E25-09E3056FF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075171">
              <a:off x="331723" y="1792147"/>
              <a:ext cx="2678154" cy="154085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79BE7050-BA71-4621-ACA5-BAFBD0C2D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169960">
              <a:off x="244076" y="3266351"/>
              <a:ext cx="2754052" cy="157374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06779F25-E643-428C-9905-1573C746A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971826">
              <a:off x="248275" y="4668202"/>
              <a:ext cx="3373050" cy="1857202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11F53033-EEA3-43A4-90F9-158EDB7E9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85828" y="1750567"/>
              <a:ext cx="3040945" cy="1624013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BF07057C-CCF7-4FFF-8A33-CA82846AC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281079">
              <a:off x="3759348" y="3101205"/>
              <a:ext cx="2566741" cy="1506566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2D47B3E4-D735-4D06-9584-F2CC72898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349339">
              <a:off x="3553190" y="4324922"/>
              <a:ext cx="2979056" cy="1720661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3531B031-0B64-4963-8056-952352ECC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43679">
              <a:off x="3576917" y="5641084"/>
              <a:ext cx="3082396" cy="1913238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01D55AD4-82AD-44A1-89E0-63BA6A610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038909">
              <a:off x="367526" y="6282398"/>
              <a:ext cx="3272718" cy="1766138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7A34AAC7-25F8-4516-AAE7-397945910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868594">
              <a:off x="2516822" y="7349706"/>
              <a:ext cx="3432412" cy="1457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1897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4131</TotalTime>
  <Words>627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143</cp:revision>
  <cp:lastPrinted>2020-09-07T11:03:37Z</cp:lastPrinted>
  <dcterms:created xsi:type="dcterms:W3CDTF">2019-12-09T04:18:10Z</dcterms:created>
  <dcterms:modified xsi:type="dcterms:W3CDTF">2020-11-25T06:10:10Z</dcterms:modified>
</cp:coreProperties>
</file>