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instagram.com/goroo_krg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goroo_krg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roo_krg/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www.instagram.com/explore/tags/%D1%81%D0%BE%D0%B1%D1%80%D0%B0%D0%BD%D0%B8%D0%B5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explore/tags/%D0%B4%D0%B5%D1%82%D0%B8/" TargetMode="External"/><Relationship Id="rId5" Type="http://schemas.openxmlformats.org/officeDocument/2006/relationships/hyperlink" Target="https://www.instagram.com/explore/tags/%D1%88%D0%BA%D0%BE%D0%BB%D0%B0/" TargetMode="External"/><Relationship Id="rId4" Type="http://schemas.openxmlformats.org/officeDocument/2006/relationships/hyperlink" Target="https://www.instagram.com/explore/tags/%D1%80%D0%BE%D0%B4%D0%B8%D1%82%D0%B5%D0%BB%D0%B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Желтый фон — Yellow background">
            <a:extLst>
              <a:ext uri="{FF2B5EF4-FFF2-40B4-BE49-F238E27FC236}">
                <a16:creationId xmlns:a16="http://schemas.microsoft.com/office/drawing/2014/main" id="{1CD6573A-605E-403F-8353-9B443128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2" y="-7205"/>
            <a:ext cx="6878803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76498" y="86828"/>
            <a:ext cx="6808886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9" y="1393356"/>
              <a:ext cx="7020842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862408" y="1388796"/>
              <a:ext cx="18312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№31</a:t>
              </a: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02.11.2020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pic>
        <p:nvPicPr>
          <p:cNvPr id="5122" name="Picture 2" descr="Коричневого цвета шахматов зеленого золота предпосылки доска абстрактного  бежевая вычисляет иллюстрацию рамки круга Иллюстрация вектора - иллюстрации  насчитывающей предпосылки, иллюстрацию: 57916248">
            <a:extLst>
              <a:ext uri="{FF2B5EF4-FFF2-40B4-BE49-F238E27FC236}">
                <a16:creationId xmlns:a16="http://schemas.microsoft.com/office/drawing/2014/main" id="{4D15F8C0-8D5C-41B5-B0AC-C59064B9E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9"/>
          <a:stretch/>
        </p:blipFill>
        <p:spPr bwMode="auto">
          <a:xfrm>
            <a:off x="76498" y="2389755"/>
            <a:ext cx="6781502" cy="412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2C99FD-AB16-43FD-8970-145A9331C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012" y="2884935"/>
            <a:ext cx="2232248" cy="20950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2D84D5-1D5E-46F4-A8A3-06F44CEF83C6}"/>
              </a:ext>
            </a:extLst>
          </p:cNvPr>
          <p:cNvSpPr/>
          <p:nvPr/>
        </p:nvSpPr>
        <p:spPr>
          <a:xfrm>
            <a:off x="76498" y="2486842"/>
            <a:ext cx="277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3 </a:t>
            </a:r>
            <a:r>
              <a:rPr lang="ru-KZ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</a:t>
            </a:r>
            <a:r>
              <a:rPr lang="ru-RU" sz="1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Альсенов</a:t>
            </a:r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Даниал</a:t>
            </a:r>
            <a:r>
              <a:rPr lang="ru-RU" sz="1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занял 1 место в турнире по шахматам. Поздравляем!!! Желаем новых побед!!!</a:t>
            </a:r>
            <a:endParaRPr lang="ru-KZ" sz="1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D70689-8D31-4236-BEF8-830DFC17E408}"/>
              </a:ext>
            </a:extLst>
          </p:cNvPr>
          <p:cNvGrpSpPr/>
          <p:nvPr/>
        </p:nvGrpSpPr>
        <p:grpSpPr>
          <a:xfrm>
            <a:off x="0" y="-36576"/>
            <a:ext cx="6858000" cy="9180576"/>
            <a:chOff x="0" y="-36576"/>
            <a:chExt cx="6858000" cy="9180576"/>
          </a:xfrm>
        </p:grpSpPr>
        <p:pic>
          <p:nvPicPr>
            <p:cNvPr id="1028" name="Picture 4" descr="Pin by Анна Надина on Stuff | Solid color backgrounds, Paint colors,  Upholstery fabric">
              <a:extLst>
                <a:ext uri="{FF2B5EF4-FFF2-40B4-BE49-F238E27FC236}">
                  <a16:creationId xmlns:a16="http://schemas.microsoft.com/office/drawing/2014/main" id="{73F98201-4513-47AF-8685-2A68EF4E1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6576"/>
              <a:ext cx="6858000" cy="918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5548727-2B03-481F-84E0-691E86A5B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12" y="1460965"/>
              <a:ext cx="3456384" cy="1944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EBE446C-770C-4923-8BD3-6F99E8859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012" y="137532"/>
              <a:ext cx="834144" cy="163323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96A1CBA-2326-4F8E-B845-367DBC40B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40" y="179512"/>
              <a:ext cx="1191312" cy="1474958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2468A88-363A-4846-983F-CDD007054922}"/>
                </a:ext>
              </a:extLst>
            </p:cNvPr>
            <p:cNvSpPr/>
            <p:nvPr/>
          </p:nvSpPr>
          <p:spPr>
            <a:xfrm>
              <a:off x="1171950" y="142048"/>
              <a:ext cx="483390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"Тәртіп ережелері. Техника қауіпсіздігі. </a:t>
              </a:r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Күзгі каникулдағы нұскаулықтармен " </a:t>
              </a:r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"Правила поведения. Техника безопасности. ИНСТРУКТАЖ на осенние каникулы".</a:t>
              </a:r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C952CFB-9AC3-4AD8-AFA3-86C2817D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86" y="3723341"/>
              <a:ext cx="3456385" cy="1991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232C48E-5DBB-455A-83E9-5C637D4DC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54" y="6342573"/>
              <a:ext cx="3517186" cy="20841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86B1DBA-EA24-4C95-954F-D922B173A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6397" y="3759425"/>
              <a:ext cx="2848532" cy="1919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84F0D67-53BA-4C25-B564-A0BDBE2F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2850" y="6476431"/>
              <a:ext cx="2752770" cy="16500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764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8F101CA-48F5-432A-9547-57AC13A15995}"/>
              </a:ext>
            </a:extLst>
          </p:cNvPr>
          <p:cNvGrpSpPr/>
          <p:nvPr/>
        </p:nvGrpSpPr>
        <p:grpSpPr>
          <a:xfrm>
            <a:off x="0" y="12944"/>
            <a:ext cx="6858000" cy="9118112"/>
            <a:chOff x="0" y="12944"/>
            <a:chExt cx="6858000" cy="9118112"/>
          </a:xfrm>
        </p:grpSpPr>
        <p:pic>
          <p:nvPicPr>
            <p:cNvPr id="2050" name="Picture 2" descr="Желтый фон для фотошопа">
              <a:extLst>
                <a:ext uri="{FF2B5EF4-FFF2-40B4-BE49-F238E27FC236}">
                  <a16:creationId xmlns:a16="http://schemas.microsoft.com/office/drawing/2014/main" id="{A003A86A-9E04-4D38-B70F-C51CEE647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44"/>
              <a:ext cx="6858000" cy="911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1FBBCF1-BDF6-428B-8959-F9C04E81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8760" y="862212"/>
              <a:ext cx="4769289" cy="26812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5970318-C0A3-436F-A883-209A3F7899D3}"/>
                </a:ext>
              </a:extLst>
            </p:cNvPr>
            <p:cNvSpPr/>
            <p:nvPr/>
          </p:nvSpPr>
          <p:spPr>
            <a:xfrm>
              <a:off x="547158" y="83184"/>
              <a:ext cx="60011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ҚҰТТЫҚТАЙМЫЗ !!!</a:t>
              </a:r>
            </a:p>
          </p:txBody>
        </p:sp>
        <p:sp>
          <p:nvSpPr>
            <p:cNvPr id="5" name="Выноска: стрелка вправо 4">
              <a:extLst>
                <a:ext uri="{FF2B5EF4-FFF2-40B4-BE49-F238E27FC236}">
                  <a16:creationId xmlns:a16="http://schemas.microsoft.com/office/drawing/2014/main" id="{307E4E68-D13E-4A77-BFC0-3DA85C390A9C}"/>
                </a:ext>
              </a:extLst>
            </p:cNvPr>
            <p:cNvSpPr/>
            <p:nvPr/>
          </p:nvSpPr>
          <p:spPr>
            <a:xfrm>
              <a:off x="108011" y="3818093"/>
              <a:ext cx="4769288" cy="470484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C7096F4-FFD5-41F5-A390-0B0DC81F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801" y="3928577"/>
              <a:ext cx="2458125" cy="2241936"/>
            </a:xfrm>
            <a:prstGeom prst="rect">
              <a:avLst/>
            </a:prstGeom>
          </p:spPr>
        </p:pic>
        <p:sp>
          <p:nvSpPr>
            <p:cNvPr id="7" name="Выноска: стрелка вправо 6">
              <a:extLst>
                <a:ext uri="{FF2B5EF4-FFF2-40B4-BE49-F238E27FC236}">
                  <a16:creationId xmlns:a16="http://schemas.microsoft.com/office/drawing/2014/main" id="{1AD127A5-1E52-4C22-A5D1-A32B25B2EA78}"/>
                </a:ext>
              </a:extLst>
            </p:cNvPr>
            <p:cNvSpPr/>
            <p:nvPr/>
          </p:nvSpPr>
          <p:spPr>
            <a:xfrm rot="10800000">
              <a:off x="2357501" y="3809693"/>
              <a:ext cx="4392488" cy="470484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2F13-AEB5-462D-AE4D-20152C06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01" y="6280997"/>
              <a:ext cx="2314110" cy="206619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DD00B7C-F539-4E4C-A560-420F28E5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905" y="3906089"/>
              <a:ext cx="2908977" cy="259833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55A05E-9427-4B1A-A66C-D0E424D3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47" y="6616852"/>
              <a:ext cx="2908977" cy="1843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6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ркие золотые звезды желтый фон, яркий, фон, золотой Фоновое изображение  для бесплатной загрузки">
            <a:extLst>
              <a:ext uri="{FF2B5EF4-FFF2-40B4-BE49-F238E27FC236}">
                <a16:creationId xmlns:a16="http://schemas.microsoft.com/office/drawing/2014/main" id="{42C5DDC3-3637-4972-8233-792335E9A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 bwMode="auto">
          <a:xfrm>
            <a:off x="0" y="0"/>
            <a:ext cx="68762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334FB-AE93-4C73-8102-5C11B314A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3427"/>
            <a:ext cx="1523827" cy="1403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5CA86-CB0C-42B2-9A6F-5605B9C47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25" y="0"/>
            <a:ext cx="1523827" cy="1403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B75D49-65C4-40DF-8AA1-1A8015FE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5" y="78473"/>
            <a:ext cx="1107650" cy="110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9B962-2DA4-4942-AF9A-54AE5E962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1895469" y="1199174"/>
            <a:ext cx="3330290" cy="2018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C5B867-877C-4872-BD2D-70EE8A949D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0101" b="31800"/>
          <a:stretch/>
        </p:blipFill>
        <p:spPr>
          <a:xfrm>
            <a:off x="116632" y="3233386"/>
            <a:ext cx="3159224" cy="183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661E66-4E0B-4BD4-BEB2-473ABA502F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36939" r="9570" b="36612"/>
          <a:stretch/>
        </p:blipFill>
        <p:spPr>
          <a:xfrm>
            <a:off x="3776016" y="3255107"/>
            <a:ext cx="2899486" cy="186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398DA7-01A4-4894-8962-842C2A29BF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8" b="31887"/>
          <a:stretch/>
        </p:blipFill>
        <p:spPr>
          <a:xfrm>
            <a:off x="116632" y="5247038"/>
            <a:ext cx="3159224" cy="186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DEDE9F-6BDC-4EAF-86EB-CD97F1B0E4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36829" r="10757" b="36613"/>
          <a:stretch/>
        </p:blipFill>
        <p:spPr>
          <a:xfrm>
            <a:off x="3776016" y="5265932"/>
            <a:ext cx="2943822" cy="186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1520BE4-9367-415F-BD4F-4A9B31F79B46}"/>
              </a:ext>
            </a:extLst>
          </p:cNvPr>
          <p:cNvSpPr/>
          <p:nvPr/>
        </p:nvSpPr>
        <p:spPr>
          <a:xfrm>
            <a:off x="188640" y="7308304"/>
            <a:ext cx="6486862" cy="1757223"/>
          </a:xfrm>
          <a:prstGeom prst="roundRect">
            <a:avLst>
              <a:gd name="adj" fmla="val 263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41FFAD-80C9-434D-8075-E0A56247649D}"/>
              </a:ext>
            </a:extLst>
          </p:cNvPr>
          <p:cNvSpPr/>
          <p:nvPr/>
        </p:nvSpPr>
        <p:spPr>
          <a:xfrm>
            <a:off x="347016" y="7330944"/>
            <a:ext cx="617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четверти    «Юные волонтеры»  и члены школьного пресс-центра провели онлайн  встречу с Председателем Молодежного общественного объединения "</a:t>
            </a:r>
            <a:r>
              <a:rPr lang="ru-RU" sz="1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Qozgalys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KZ" Директором Карагандинского областного филиала  Общественного фонда "Лига волонтеров Казахстана" </a:t>
            </a:r>
            <a:r>
              <a:rPr lang="ru-RU" sz="1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Кабегеновым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Асланом </a:t>
            </a:r>
            <a:r>
              <a:rPr lang="ru-RU" sz="1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Берикбековичем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Аслан </a:t>
            </a:r>
            <a:r>
              <a:rPr lang="ru-RU" sz="1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Берикбаевич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рассказал  юным волонтерам каким должен быть волонтер, какие цели нужно ставить, учащиеся пресс-центра задавали интересные вопросы.  «Чтобы поверить в добро, надо начать делать его» - слова </a:t>
            </a:r>
            <a:r>
              <a:rPr lang="ru-RU" sz="1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Л.Толстого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был девизом этой встречи. В дальнейшем юные волонтеры школы будут участвовать в разных конкурсах, мероприятиях  организованной Общественным  фондом  "Лига волонтеров Казахстана"</a:t>
            </a:r>
            <a:endParaRPr lang="ru-KZ" sz="1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7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желтый, фон, розы, бутоны, декор картинки на рабочий стол, раздел  цветы - скачать">
            <a:extLst>
              <a:ext uri="{FF2B5EF4-FFF2-40B4-BE49-F238E27FC236}">
                <a16:creationId xmlns:a16="http://schemas.microsoft.com/office/drawing/2014/main" id="{1A3AAD71-2F05-43DC-9BB6-3EF5BD14F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F9FAE-CB0D-419D-8EE9-1D10D7F9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2" y="107504"/>
            <a:ext cx="4791937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966FC-9BF6-46BE-A01A-18289DB4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4" y="4302437"/>
            <a:ext cx="574357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082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n by Анна Надина on Stuff | Solid color backgrounds, Paint colors,  Upholstery fabric">
            <a:extLst>
              <a:ext uri="{FF2B5EF4-FFF2-40B4-BE49-F238E27FC236}">
                <a16:creationId xmlns:a16="http://schemas.microsoft.com/office/drawing/2014/main" id="{215A2AF9-E355-48FF-BF22-67A89977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"/>
            <a:ext cx="6858000" cy="91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5D80F1-36CA-41F4-A620-774CEDDC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107504"/>
            <a:ext cx="2516882" cy="3232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9D4A54E-4B05-4063-999E-82BDEA0C953D}"/>
              </a:ext>
            </a:extLst>
          </p:cNvPr>
          <p:cNvSpPr/>
          <p:nvPr/>
        </p:nvSpPr>
        <p:spPr>
          <a:xfrm>
            <a:off x="2780928" y="395536"/>
            <a:ext cx="504056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D9B3FF-B21E-46A8-BDF1-59D121D80FF3}"/>
              </a:ext>
            </a:extLst>
          </p:cNvPr>
          <p:cNvSpPr/>
          <p:nvPr/>
        </p:nvSpPr>
        <p:spPr>
          <a:xfrm>
            <a:off x="3429000" y="107504"/>
            <a:ext cx="3240360" cy="3672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Республиканского турнира по президентскому многоборью среди учителей в возрасте 40- 49лет, у мужчин. Шаяхметов М.Ж. занял ІІІ- место.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нагрудный значок "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K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990077-D5D3-4164-89F7-C9C302888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396" y="4545312"/>
            <a:ext cx="2917304" cy="4242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3BE0317-406A-456A-A8DD-0E020C261D86}"/>
              </a:ext>
            </a:extLst>
          </p:cNvPr>
          <p:cNvSpPr/>
          <p:nvPr/>
        </p:nvSpPr>
        <p:spPr>
          <a:xfrm rot="10800000">
            <a:off x="3460068" y="5112061"/>
            <a:ext cx="504056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B25AD9A-B872-4DB2-B869-613B57ECE889}"/>
              </a:ext>
            </a:extLst>
          </p:cNvPr>
          <p:cNvSpPr/>
          <p:nvPr/>
        </p:nvSpPr>
        <p:spPr>
          <a:xfrm>
            <a:off x="157574" y="4294991"/>
            <a:ext cx="3240360" cy="3672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Республиканского турнира по президентскому многоборью среди учителей в возрасте 40- 49лет, у мужчин. Шаяхметов М.Ж. занял ІІІ- место.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нагрудный значок "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KZ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4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бои зима, осень, листья, снег, клен, winter, background, autumn, snow,  leaves, maple картинки на рабочий стол, раздел текстуры - скачать">
            <a:extLst>
              <a:ext uri="{FF2B5EF4-FFF2-40B4-BE49-F238E27FC236}">
                <a16:creationId xmlns:a16="http://schemas.microsoft.com/office/drawing/2014/main" id="{450E6ABB-27C3-4E25-B867-9E823C9C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"/>
            <a:ext cx="6858000" cy="91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BE8320-79CF-499D-A46F-5ABC2CFA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78" y="1043608"/>
            <a:ext cx="2098311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15FE4A-F493-4A02-A726-59442F538286}"/>
              </a:ext>
            </a:extLst>
          </p:cNvPr>
          <p:cNvSpPr/>
          <p:nvPr/>
        </p:nvSpPr>
        <p:spPr>
          <a:xfrm>
            <a:off x="242166" y="-31968"/>
            <a:ext cx="6373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ҚҰТТЫҚТАЙМЫЗ!!!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57B58-E2E8-4801-B002-D231DB57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8" y="1043608"/>
            <a:ext cx="2047674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AD4F7-CC41-4B7E-902B-7BB873781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23" y="1259632"/>
            <a:ext cx="2636912" cy="1965961"/>
          </a:xfrm>
          <a:prstGeom prst="rect">
            <a:avLst/>
          </a:prstGeom>
        </p:spPr>
      </p:pic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E7DFB2CA-A4D3-4C86-9606-0EC3B30A66FE}"/>
              </a:ext>
            </a:extLst>
          </p:cNvPr>
          <p:cNvSpPr/>
          <p:nvPr/>
        </p:nvSpPr>
        <p:spPr>
          <a:xfrm>
            <a:off x="404664" y="3233114"/>
            <a:ext cx="6373668" cy="2592288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3"Ә"сынып оқушысы Тулекина Айлана  Бурабай"Оқжетпесте" сурет конкурсына қатысып,Мадақтау грамотасымен марапатталды</a:t>
            </a:r>
            <a:endParaRPr lang="ru-KZ" b="1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39224B-22E5-460E-B6D7-7252E26AD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34" y="6069981"/>
            <a:ext cx="2555110" cy="2924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: один скругленный угол 20">
            <a:extLst>
              <a:ext uri="{FF2B5EF4-FFF2-40B4-BE49-F238E27FC236}">
                <a16:creationId xmlns:a16="http://schemas.microsoft.com/office/drawing/2014/main" id="{D34B4852-3D65-4549-9D37-4D13CF3B6D68}"/>
              </a:ext>
            </a:extLst>
          </p:cNvPr>
          <p:cNvSpPr/>
          <p:nvPr/>
        </p:nvSpPr>
        <p:spPr>
          <a:xfrm>
            <a:off x="3708627" y="6038431"/>
            <a:ext cx="3061303" cy="29878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Бұқар жарау Қалақаманұлының құрметіне өткен "Бұқарекең жырлайды" атты облыстық мүшәйраға 81 ЖББОМ 5ә сынып оқушысы Өмірзақ Аяған белсенді қатысып алғыс хатпен марапатталды.</a:t>
            </a:r>
            <a:br>
              <a:rPr lang="kk-KZ" sz="16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Жетекші: Альмагамбетова Іңкәр Акановна </a:t>
            </a:r>
            <a:r>
              <a:rPr lang="kk-KZ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600" b="1" dirty="0" err="1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goroo_krg</a:t>
            </a:r>
            <a:endParaRPr lang="ru-KZ" sz="1600" b="1" dirty="0">
              <a:solidFill>
                <a:srgbClr val="0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26D3BAD0-5E46-4A34-A16A-04F66A899D9A}"/>
              </a:ext>
            </a:extLst>
          </p:cNvPr>
          <p:cNvSpPr/>
          <p:nvPr/>
        </p:nvSpPr>
        <p:spPr>
          <a:xfrm rot="10800000">
            <a:off x="2717818" y="6069981"/>
            <a:ext cx="836712" cy="8062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6737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зима, осень, листья, снег, клен, winter, background, autumn, snow,  leaves, maple картинки на рабочий стол, раздел текстуры - скачать">
            <a:extLst>
              <a:ext uri="{FF2B5EF4-FFF2-40B4-BE49-F238E27FC236}">
                <a16:creationId xmlns:a16="http://schemas.microsoft.com/office/drawing/2014/main" id="{A80EC998-4B06-481D-895D-AC837490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2"/>
            <a:ext cx="6858000" cy="91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6921D-5290-4715-A45E-8AE6043F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16" y="6069981"/>
            <a:ext cx="3448923" cy="267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6A48768B-EB00-42ED-AFA1-E4B9568C8614}"/>
              </a:ext>
            </a:extLst>
          </p:cNvPr>
          <p:cNvSpPr/>
          <p:nvPr/>
        </p:nvSpPr>
        <p:spPr>
          <a:xfrm>
            <a:off x="260648" y="6069981"/>
            <a:ext cx="2564904" cy="298784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11.00 прошёл семинар по инклюзивному образованию. Выступили зам. директора по УВР </a:t>
            </a:r>
            <a:r>
              <a:rPr lang="ru-RU" sz="2000" b="1" dirty="0" err="1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Садвакасова</a:t>
            </a:r>
            <a:r>
              <a:rPr lang="ru-RU" sz="20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В.К, дефектолог Кожемякина Н.В</a:t>
            </a:r>
            <a:endParaRPr lang="ru-KZ" sz="2000" b="1" dirty="0">
              <a:solidFill>
                <a:srgbClr val="0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DA1198B4-93AB-4525-8A4C-967CC3DA2A95}"/>
              </a:ext>
            </a:extLst>
          </p:cNvPr>
          <p:cNvSpPr/>
          <p:nvPr/>
        </p:nvSpPr>
        <p:spPr>
          <a:xfrm>
            <a:off x="2825552" y="6057347"/>
            <a:ext cx="836712" cy="8062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674BC3-D6A5-4D59-AEBC-2FE9743B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1154">
            <a:off x="320293" y="638032"/>
            <a:ext cx="2861557" cy="2003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E4F40-723C-4DFF-818E-742543DEB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3942">
            <a:off x="3738344" y="341860"/>
            <a:ext cx="2836193" cy="2000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Выноска: стрелка вверх 8">
            <a:extLst>
              <a:ext uri="{FF2B5EF4-FFF2-40B4-BE49-F238E27FC236}">
                <a16:creationId xmlns:a16="http://schemas.microsoft.com/office/drawing/2014/main" id="{DA2869CB-9668-4F0B-889B-B4CB6E04A951}"/>
              </a:ext>
            </a:extLst>
          </p:cNvPr>
          <p:cNvSpPr/>
          <p:nvPr/>
        </p:nvSpPr>
        <p:spPr>
          <a:xfrm>
            <a:off x="278343" y="2131173"/>
            <a:ext cx="6373668" cy="3840001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05 ноября 2020 года прошел областной конкурс «Лучший психолог года – 2020» среди педагогов-психологов организаций образования Карагандинской области, в котором приняли участие 22 педагога-психолога со стажем работы от 7 и более лет.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Выступление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Струниной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 содержало представление портфолио своей профессиональной деятельности, и прочтение монолога «Волшебный мир психолога», где Евгения Анатольевна отразила возможности профессии.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Струнина Евгения Анатольевна, педагог- психолог школы №81 г. Караганды заняла 3 место на областном конкурсе «Лучший психолог года» среди психологов со стажем более 7 лет.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Поздравляем ее с данной победой, так держать!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goroo_krg</a:t>
            </a:r>
            <a:endParaRPr lang="ru-KZ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леновый лист осени сухой на белой предпосылке Стоковое Фото - изображение  насчитывающей лист, белой: 99988932">
            <a:extLst>
              <a:ext uri="{FF2B5EF4-FFF2-40B4-BE49-F238E27FC236}">
                <a16:creationId xmlns:a16="http://schemas.microsoft.com/office/drawing/2014/main" id="{D459874B-850F-402E-AC8C-254A449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58000" cy="91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175031-7B17-4759-9FEB-0FD01994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1569773"/>
            <a:ext cx="3240360" cy="243705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075E0B-01F8-4179-8A5F-ABC5C2C32F9C}"/>
              </a:ext>
            </a:extLst>
          </p:cNvPr>
          <p:cNvSpPr/>
          <p:nvPr/>
        </p:nvSpPr>
        <p:spPr>
          <a:xfrm>
            <a:off x="296401" y="246334"/>
            <a:ext cx="6561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404B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404B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собраниие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404B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</a:t>
            </a:r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86BA97A2-7E9A-42A0-90FC-BAA4F1A3FA39}"/>
              </a:ext>
            </a:extLst>
          </p:cNvPr>
          <p:cNvSpPr/>
          <p:nvPr/>
        </p:nvSpPr>
        <p:spPr>
          <a:xfrm>
            <a:off x="3536761" y="1569773"/>
            <a:ext cx="3132599" cy="2437055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с родителями 7"А" класса было проведено онлайн родительское собрание. Классный руководитель 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Шакаримова</a:t>
            </a:r>
            <a:r>
              <a:rPr lang="ru-RU" sz="120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Г.К. озвучила итоги первой четверти, были даны установки по обучению во второй четверти, рекомендации учителей- предметников. Главной темой собрания 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было:"Как</a:t>
            </a:r>
            <a:r>
              <a:rPr lang="ru-RU" sz="120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ребенка быть ответственным". Были даны советы психологов по данной теме. 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родители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#школа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#дети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#собрание</a:t>
            </a:r>
            <a:r>
              <a:rPr lang="ru-RU" sz="1200" dirty="0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200" dirty="0" err="1">
                <a:solidFill>
                  <a:srgbClr val="0404B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goroo_krg</a:t>
            </a:r>
            <a:endParaRPr lang="ru-KZ" sz="1200" dirty="0">
              <a:solidFill>
                <a:srgbClr val="04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65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511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107</cp:revision>
  <cp:lastPrinted>2020-09-07T11:03:37Z</cp:lastPrinted>
  <dcterms:created xsi:type="dcterms:W3CDTF">2019-12-09T04:18:10Z</dcterms:created>
  <dcterms:modified xsi:type="dcterms:W3CDTF">2020-12-04T10:18:17Z</dcterms:modified>
</cp:coreProperties>
</file>