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5" r:id="rId3"/>
    <p:sldId id="264" r:id="rId4"/>
    <p:sldId id="266" r:id="rId5"/>
    <p:sldId id="267" r:id="rId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169A"/>
    <a:srgbClr val="0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7AAF8-8995-4866-8A74-FD81C1F73808}" type="datetimeFigureOut">
              <a:rPr lang="ru-KZ" smtClean="0"/>
              <a:t>31.10.2020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0B818-8B71-400D-9DEF-FF115B6B73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9590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Желтый фон — Yellow background">
            <a:extLst>
              <a:ext uri="{FF2B5EF4-FFF2-40B4-BE49-F238E27FC236}">
                <a16:creationId xmlns:a16="http://schemas.microsoft.com/office/drawing/2014/main" id="{1CD6573A-605E-403F-8353-9B443128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2" y="-7205"/>
            <a:ext cx="6878803" cy="91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76498" y="86828"/>
            <a:ext cx="6808886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90" y="1393356"/>
              <a:ext cx="6731642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2607003" y="1430434"/>
              <a:ext cx="1925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26</a:t>
              </a:r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.10.2020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/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FE1CCF-D758-4BCF-A76D-658F90E7E6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14" y="2108279"/>
            <a:ext cx="3739217" cy="168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2573AD-3A6F-4B56-A5DA-F859775169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b="15406"/>
          <a:stretch/>
        </p:blipFill>
        <p:spPr>
          <a:xfrm>
            <a:off x="1583229" y="5572396"/>
            <a:ext cx="21050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A86617-5E49-48A4-89E6-BB28E1215B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15185"/>
          <a:stretch/>
        </p:blipFill>
        <p:spPr>
          <a:xfrm>
            <a:off x="4551807" y="3966800"/>
            <a:ext cx="2093923" cy="3261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CF652C-0388-4425-8840-B71CF339F7BF}"/>
              </a:ext>
            </a:extLst>
          </p:cNvPr>
          <p:cNvSpPr/>
          <p:nvPr/>
        </p:nvSpPr>
        <p:spPr>
          <a:xfrm>
            <a:off x="212270" y="3942228"/>
            <a:ext cx="4400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1_11 сынып сағатының тақырыбы :"Біз Қазақстандықтар_Бір Халықпыз!,. Патриоттық тәрбие аясында өтеді. Мақсаты:Оқушылардың бойына Жаңашыл Қазақстанның жетістіктеріне мақтаныш сезімін қалыптастыру. 7"Е" сынып оқушылары.Сынып жетекшісі: Адамов Н. М.</a:t>
            </a:r>
            <a:endParaRPr lang="ru-K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Плоский лежал творческий цветок ромашки на желтом фоне с копией  пространства | Премиум Фото">
            <a:extLst>
              <a:ext uri="{FF2B5EF4-FFF2-40B4-BE49-F238E27FC236}">
                <a16:creationId xmlns:a16="http://schemas.microsoft.com/office/drawing/2014/main" id="{3E45B28F-9E1E-4161-ADD0-C67FA0BD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D78ED8-D7F6-4430-89D4-E22508AD50E8}"/>
              </a:ext>
            </a:extLst>
          </p:cNvPr>
          <p:cNvSpPr/>
          <p:nvPr/>
        </p:nvSpPr>
        <p:spPr>
          <a:xfrm>
            <a:off x="620688" y="179512"/>
            <a:ext cx="60531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 ЕЛДІҢ ТІРЕГІ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B5BA0-0253-4BFF-B1D7-EA6E2C9CD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8" y="985396"/>
            <a:ext cx="2444891" cy="183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712498-A740-46E0-B154-50EE55F65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69" y="3063860"/>
            <a:ext cx="233305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A7A860-D60E-44E4-9291-62CCE2B4C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2" y="2998829"/>
            <a:ext cx="2444890" cy="183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08F0B9-5A1D-4616-89CA-491688736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8" y="5070511"/>
            <a:ext cx="2440307" cy="183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1B6A18-7772-4662-B246-6D7448F8A3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2" y="7169972"/>
            <a:ext cx="2440307" cy="183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F3AB28-F7D8-4D6D-960C-4B8ADF868D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32702"/>
            <a:ext cx="2472577" cy="183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A3003F-8840-4656-99E9-CA6E90ABEE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24" y="5985626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433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D16AD2E-8130-4D8F-BA2B-E6A61249A0AC}"/>
              </a:ext>
            </a:extLst>
          </p:cNvPr>
          <p:cNvGrpSpPr/>
          <p:nvPr/>
        </p:nvGrpSpPr>
        <p:grpSpPr>
          <a:xfrm>
            <a:off x="0" y="21332"/>
            <a:ext cx="6933488" cy="9122668"/>
            <a:chOff x="0" y="21332"/>
            <a:chExt cx="6933488" cy="9122668"/>
          </a:xfrm>
        </p:grpSpPr>
        <p:pic>
          <p:nvPicPr>
            <p:cNvPr id="4" name="Picture 4" descr="Плоский лежал творческий цветок ромашки на желтом фоне с копией  пространства | Премиум Фото">
              <a:extLst>
                <a:ext uri="{FF2B5EF4-FFF2-40B4-BE49-F238E27FC236}">
                  <a16:creationId xmlns:a16="http://schemas.microsoft.com/office/drawing/2014/main" id="{33A7BE41-5E89-4B85-877D-8C332F4F2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32"/>
              <a:ext cx="6858000" cy="912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4058DA8-650E-4803-BA2C-E02AD6572B11}"/>
                </a:ext>
              </a:extLst>
            </p:cNvPr>
            <p:cNvSpPr/>
            <p:nvPr/>
          </p:nvSpPr>
          <p:spPr>
            <a:xfrm>
              <a:off x="80824" y="35707"/>
              <a:ext cx="6601542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29 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ь 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kk-KZ" sz="4000" b="1" cap="none" spc="0" dirty="0">
                  <a:ln/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0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442EA38-C351-4157-A32A-ED8A7F2A1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872" y="792038"/>
              <a:ext cx="2708920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A7CFEC-3376-4448-A245-76CD969D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5" y="2227738"/>
              <a:ext cx="2708920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E9EE2E2-D9D0-489B-89E1-2B954BF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740" y="2227738"/>
              <a:ext cx="2708921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676307D-5271-4D7E-A5E7-11ACDD21B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72" y="3915614"/>
              <a:ext cx="2708920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2139A1-44D4-4777-8E30-25F436A2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142" y="3898094"/>
              <a:ext cx="2708920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6DD6F6F-4E35-4E39-A259-1896630F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34" y="5342411"/>
              <a:ext cx="2708921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AE98E70-6B55-4CDF-BDE7-3A568A0BF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950" y="5331866"/>
              <a:ext cx="2708921" cy="1523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F34466F1-C254-4A48-8A00-CEED656504A8}"/>
                </a:ext>
              </a:extLst>
            </p:cNvPr>
            <p:cNvSpPr/>
            <p:nvPr/>
          </p:nvSpPr>
          <p:spPr>
            <a:xfrm>
              <a:off x="80824" y="6937531"/>
              <a:ext cx="6852664" cy="2126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Ежегодно 29 октября в республике Казахстан проходят праздничные мероприятия посвящённые "Дню Опекуна". Администрация КГУ СОШ 81 поздравляет наших дорогих опекунов с их праздником.</a:t>
              </a:r>
              <a:r>
                <a:rPr lang="ru-KZ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Ваш труд, терпение и любовь к детям, которые имеют возможность приобрести семью.</a:t>
              </a:r>
              <a:endParaRPr lang="ru-KZ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kk-KZ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Жыл сайын 29 қазан айында "Қамқоршы күніне"арналған мерекелік іс-шаралар өтеді. №81 ЖББОМ әкімшілігі біздің қымбатты қамқоршыларымызды мерекесімен құттықтады.Сіздердің еңбектеріңіз, шыдамдылық пен отбасын құруға мүмкіндігі бар балаларға деген сүйіспеншіліктеріңіз үшін алғысымыз шексіз.</a:t>
              </a:r>
              <a:endParaRPr lang="ru-KZ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KZ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KZ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01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лоский лежал творческий цветок ромашки на желтом фоне с копией  пространства | Премиум Фото">
            <a:extLst>
              <a:ext uri="{FF2B5EF4-FFF2-40B4-BE49-F238E27FC236}">
                <a16:creationId xmlns:a16="http://schemas.microsoft.com/office/drawing/2014/main" id="{656AB9CF-9969-456E-90B2-B5A7367D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6858000" cy="91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03AE32AC-2C2E-4F6B-8420-430F2169E881}"/>
              </a:ext>
            </a:extLst>
          </p:cNvPr>
          <p:cNvSpPr/>
          <p:nvPr/>
        </p:nvSpPr>
        <p:spPr>
          <a:xfrm>
            <a:off x="113168" y="94168"/>
            <a:ext cx="3562720" cy="4581012"/>
          </a:xfrm>
          <a:prstGeom prst="snip2DiagRect">
            <a:avLst>
              <a:gd name="adj1" fmla="val 0"/>
              <a:gd name="adj2" fmla="val 118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90E94E-68E8-4E3F-80CA-16130F334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0" y="323528"/>
            <a:ext cx="3072342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EF2AF2-FEE4-4CAD-ADD7-51E33C6C7C4D}"/>
              </a:ext>
            </a:extLst>
          </p:cNvPr>
          <p:cNvSpPr/>
          <p:nvPr/>
        </p:nvSpPr>
        <p:spPr>
          <a:xfrm>
            <a:off x="246888" y="2209900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"Безопасный город" был проведен семинар инструкторских курсов для учителей физической культуры с выдачей сертификатов. 29 октября все учителя физической культуры приняли участие в семинаре. Полученная информация была насыщенной и полезной.</a:t>
            </a:r>
            <a:endParaRPr lang="ru-KZ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94E67D06-007B-4C2A-BC87-826EFFC87F24}"/>
              </a:ext>
            </a:extLst>
          </p:cNvPr>
          <p:cNvSpPr/>
          <p:nvPr/>
        </p:nvSpPr>
        <p:spPr>
          <a:xfrm rot="10800000">
            <a:off x="3229720" y="4236780"/>
            <a:ext cx="3515112" cy="4581012"/>
          </a:xfrm>
          <a:prstGeom prst="snip2DiagRect">
            <a:avLst>
              <a:gd name="adj1" fmla="val 0"/>
              <a:gd name="adj2" fmla="val 98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8F53F0-8A8C-4F96-A1B6-F64838CC3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4" y="4427984"/>
            <a:ext cx="3008152" cy="1741821"/>
          </a:xfrm>
          <a:prstGeom prst="snip2DiagRect">
            <a:avLst>
              <a:gd name="adj1" fmla="val 0"/>
              <a:gd name="adj2" fmla="val 110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0BF562-DCCC-43E8-8984-236F73E38499}"/>
              </a:ext>
            </a:extLst>
          </p:cNvPr>
          <p:cNvSpPr/>
          <p:nvPr/>
        </p:nvSpPr>
        <p:spPr>
          <a:xfrm>
            <a:off x="3313928" y="6169805"/>
            <a:ext cx="3313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естествознания мы с детьми 2 класса Ж изучили тему растения. Для того, чтобы узнать, какие условия необходимы для роста растений ,ребятам было предложено вырастить фасоль на подоконнике. Были определены этапы практической работы. Вот ,что у нас получилось!</a:t>
            </a:r>
            <a:endParaRPr lang="ru-KZ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C3C1C0D-3CB5-46EA-BDF3-C19752B50D76}"/>
              </a:ext>
            </a:extLst>
          </p:cNvPr>
          <p:cNvGrpSpPr/>
          <p:nvPr/>
        </p:nvGrpSpPr>
        <p:grpSpPr>
          <a:xfrm>
            <a:off x="0" y="0"/>
            <a:ext cx="6858000" cy="9122668"/>
            <a:chOff x="0" y="0"/>
            <a:chExt cx="6858000" cy="9122668"/>
          </a:xfrm>
        </p:grpSpPr>
        <p:pic>
          <p:nvPicPr>
            <p:cNvPr id="4" name="Picture 4" descr="Плоский лежал творческий цветок ромашки на желтом фоне с копией  пространства | Премиум Фото">
              <a:extLst>
                <a:ext uri="{FF2B5EF4-FFF2-40B4-BE49-F238E27FC236}">
                  <a16:creationId xmlns:a16="http://schemas.microsoft.com/office/drawing/2014/main" id="{95DAB506-D1BF-420B-BE97-283ACAA3A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2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1B2A97D-358F-430A-ABC4-64B8CA96A832}"/>
                </a:ext>
              </a:extLst>
            </p:cNvPr>
            <p:cNvSpPr/>
            <p:nvPr/>
          </p:nvSpPr>
          <p:spPr>
            <a:xfrm>
              <a:off x="1035681" y="2557388"/>
              <a:ext cx="44054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20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31.10.2020жылы №81 ЖББОМ-ке мектеп жанын тазалық өткізілді.</a:t>
              </a:r>
              <a:endParaRPr lang="ru-KZ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6D50FB-4F8A-4F21-AD9E-868E0AD45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744" y="179512"/>
              <a:ext cx="4227335" cy="23778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B6DABB0-BBC9-4729-85B8-8239ED1DF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68" y="3507008"/>
              <a:ext cx="4108852" cy="21467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BD223DA-619D-4FB0-8395-79C11B63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8" y="6328487"/>
              <a:ext cx="4227335" cy="23778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A3C88DC-AEF2-43E3-ABCB-F1DD5BF0EAD6}"/>
                </a:ext>
              </a:extLst>
            </p:cNvPr>
            <p:cNvSpPr/>
            <p:nvPr/>
          </p:nvSpPr>
          <p:spPr>
            <a:xfrm>
              <a:off x="211688" y="3409091"/>
              <a:ext cx="2137192" cy="23778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kk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Онлайн форматта мектеп оқушылары "Адалдық </a:t>
              </a:r>
            </a:p>
            <a:p>
              <a:pPr algn="ctr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сағаты" танымал </a:t>
              </a:r>
            </a:p>
            <a:p>
              <a:pPr algn="ctr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спортшы, ел мақтанышы Ардақ Назаров жастар парасаттылық тақырыбында ой бөлісті.</a:t>
              </a:r>
              <a:endParaRPr lang="ru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KZ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2A7E4F1-D68F-4044-9BD4-2CB36FC0709B}"/>
                </a:ext>
              </a:extLst>
            </p:cNvPr>
            <p:cNvSpPr/>
            <p:nvPr/>
          </p:nvSpPr>
          <p:spPr>
            <a:xfrm>
              <a:off x="4550691" y="6238099"/>
              <a:ext cx="2064746" cy="26784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>
                  <a:solidFill>
                    <a:srgbClr val="7116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 октября, родители учащихся КГУ СОШ 81 приняли активное участие в Республиканском форуме отцов Казахстана, в </a:t>
              </a:r>
            </a:p>
            <a:p>
              <a:pPr algn="ctr"/>
              <a:r>
                <a:rPr lang="ru-RU" sz="1400" b="1" i="1" dirty="0">
                  <a:solidFill>
                    <a:srgbClr val="7116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формате онлайн. Благодарим за участие.</a:t>
              </a:r>
              <a:endParaRPr lang="ru-KZ" sz="1400" b="1" i="1" dirty="0">
                <a:solidFill>
                  <a:srgbClr val="71169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147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315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85</cp:revision>
  <cp:lastPrinted>2020-09-07T11:03:37Z</cp:lastPrinted>
  <dcterms:created xsi:type="dcterms:W3CDTF">2019-12-09T04:18:10Z</dcterms:created>
  <dcterms:modified xsi:type="dcterms:W3CDTF">2020-10-31T06:05:46Z</dcterms:modified>
</cp:coreProperties>
</file>