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Желтый фон — Yellow background">
            <a:extLst>
              <a:ext uri="{FF2B5EF4-FFF2-40B4-BE49-F238E27FC236}">
                <a16:creationId xmlns:a16="http://schemas.microsoft.com/office/drawing/2014/main" id="{1CD6573A-605E-403F-8353-9B443128D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2" y="-7205"/>
            <a:ext cx="6878803" cy="91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76498" y="86828"/>
            <a:ext cx="6808886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90" y="1393356"/>
              <a:ext cx="6731642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2607003" y="1430434"/>
              <a:ext cx="192569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№2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12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.10.2020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6345B50-7591-47D6-9645-2F425D76ED2C}"/>
              </a:ext>
            </a:extLst>
          </p:cNvPr>
          <p:cNvGrpSpPr/>
          <p:nvPr/>
        </p:nvGrpSpPr>
        <p:grpSpPr>
          <a:xfrm>
            <a:off x="170688" y="2130705"/>
            <a:ext cx="6570680" cy="6926467"/>
            <a:chOff x="170688" y="2130705"/>
            <a:chExt cx="6570680" cy="6926467"/>
          </a:xfrm>
        </p:grpSpPr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E311BD9B-82F8-4A3F-85A5-3B1DA6FED0F4}"/>
                </a:ext>
              </a:extLst>
            </p:cNvPr>
            <p:cNvSpPr/>
            <p:nvPr/>
          </p:nvSpPr>
          <p:spPr>
            <a:xfrm>
              <a:off x="1376169" y="2130705"/>
              <a:ext cx="415992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ҚҰТТЫҚТАЙМЫЗ</a:t>
              </a:r>
              <a:r>
                <a:rPr lang="ru-KZ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!!!</a:t>
              </a:r>
              <a:endParaRPr lang="ru-KZ" sz="3200" dirty="0">
                <a:solidFill>
                  <a:srgbClr val="002060"/>
                </a:solidFill>
              </a:endParaRPr>
            </a:p>
          </p:txBody>
        </p:sp>
        <p:sp>
          <p:nvSpPr>
            <p:cNvPr id="2" name="Прямоугольник: загнутый угол 1">
              <a:extLst>
                <a:ext uri="{FF2B5EF4-FFF2-40B4-BE49-F238E27FC236}">
                  <a16:creationId xmlns:a16="http://schemas.microsoft.com/office/drawing/2014/main" id="{97A24341-B1FE-4A39-AACC-AF81A778F1FE}"/>
                </a:ext>
              </a:extLst>
            </p:cNvPr>
            <p:cNvSpPr/>
            <p:nvPr/>
          </p:nvSpPr>
          <p:spPr>
            <a:xfrm>
              <a:off x="170688" y="2734778"/>
              <a:ext cx="6570680" cy="6322394"/>
            </a:xfrm>
            <a:prstGeom prst="foldedCorner">
              <a:avLst>
                <a:gd name="adj" fmla="val 7989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id="{EDFFCF05-6E72-47A9-B1AF-5450BC069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025" y="4863090"/>
              <a:ext cx="2304868" cy="172865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60" name="Рисунок 59">
              <a:extLst>
                <a:ext uri="{FF2B5EF4-FFF2-40B4-BE49-F238E27FC236}">
                  <a16:creationId xmlns:a16="http://schemas.microsoft.com/office/drawing/2014/main" id="{42AA8BD9-A067-4D77-97B5-F77E4A9BB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6825" y="2874848"/>
              <a:ext cx="2312561" cy="173442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C5B43B67-9805-4CFA-A914-5D3F20315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375" y="2910480"/>
              <a:ext cx="2312562" cy="173442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BE47B5EE-0768-4BBA-A67D-772E76029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0818" y="4934293"/>
              <a:ext cx="2304869" cy="172865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6DEEE387-AC56-4FD9-B9B1-439D25338D06}"/>
                </a:ext>
              </a:extLst>
            </p:cNvPr>
            <p:cNvSpPr/>
            <p:nvPr/>
          </p:nvSpPr>
          <p:spPr>
            <a:xfrm>
              <a:off x="413627" y="6762320"/>
              <a:ext cx="6039709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Қарағанды қаласының "Балалар мен жеткіншектер сарайы" маңындағы Республикалық бірыңғай "Жас Ұлан" балалар мен жасөспірімдер ұйымының ұйымдастыруымен өткізілген "Үздік Ұстаз"атты ашықхаттар байқауында жеңімпаздары:</a:t>
              </a:r>
              <a:endParaRPr lang="ru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1.Джуматаева Дильяра Кенжетайқызы</a:t>
              </a:r>
              <a:endParaRPr lang="ru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2.Шолахова Сабина Багдатовна</a:t>
              </a:r>
              <a:endParaRPr lang="ru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3.Жақсылық Ербол</a:t>
              </a:r>
              <a:endParaRPr lang="ru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4.Көмекбаева Толғанай Медетқызы МАРАПАТТАЛДЫ</a:t>
              </a:r>
              <a:r>
                <a:rPr lang="ru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🤝👏👏</a:t>
              </a:r>
              <a:br>
                <a:rPr lang="ru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Жетекші: Аға-тәлімгер Саятқызы Ақерке еңбегіңіз жаңа берсің биік белестерден көріне беріңіз.</a:t>
              </a:r>
              <a:endParaRPr lang="ru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EB0FCB19-ED43-41E2-BCBF-382394FECD16}"/>
              </a:ext>
            </a:extLst>
          </p:cNvPr>
          <p:cNvGrpSpPr/>
          <p:nvPr/>
        </p:nvGrpSpPr>
        <p:grpSpPr>
          <a:xfrm>
            <a:off x="-130006" y="21332"/>
            <a:ext cx="6988006" cy="9122668"/>
            <a:chOff x="-130006" y="21332"/>
            <a:chExt cx="6988006" cy="9122668"/>
          </a:xfrm>
        </p:grpSpPr>
        <p:pic>
          <p:nvPicPr>
            <p:cNvPr id="4" name="Picture 4" descr="Плоский лежал творческий цветок ромашки на желтом фоне с копией  пространства | Премиум Фото">
              <a:extLst>
                <a:ext uri="{FF2B5EF4-FFF2-40B4-BE49-F238E27FC236}">
                  <a16:creationId xmlns:a16="http://schemas.microsoft.com/office/drawing/2014/main" id="{33A7BE41-5E89-4B85-877D-8C332F4F2A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332"/>
              <a:ext cx="6858000" cy="91226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Свиток: вертикальный 19">
              <a:extLst>
                <a:ext uri="{FF2B5EF4-FFF2-40B4-BE49-F238E27FC236}">
                  <a16:creationId xmlns:a16="http://schemas.microsoft.com/office/drawing/2014/main" id="{4C5599BE-80D0-4222-B223-8D862AE1A62D}"/>
                </a:ext>
              </a:extLst>
            </p:cNvPr>
            <p:cNvSpPr/>
            <p:nvPr/>
          </p:nvSpPr>
          <p:spPr>
            <a:xfrm>
              <a:off x="-130006" y="34340"/>
              <a:ext cx="4217256" cy="6048672"/>
            </a:xfrm>
            <a:prstGeom prst="verticalScroll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8F6BB843-BB22-4B90-97E0-54796C98A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9756" y="732319"/>
              <a:ext cx="2376264" cy="23762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6873D4E7-5D86-4328-9693-5675AFD507B1}"/>
                </a:ext>
              </a:extLst>
            </p:cNvPr>
            <p:cNvSpPr/>
            <p:nvPr/>
          </p:nvSpPr>
          <p:spPr>
            <a:xfrm>
              <a:off x="623294" y="3254202"/>
              <a:ext cx="2907704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9-12 сентября 1"Е" классы посетили школьную библиотеку. </a:t>
              </a:r>
              <a:r>
                <a:rPr lang="ru-RU" sz="14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Зав.библиотекой</a:t>
              </a:r>
              <a:r>
                <a:rPr lang="ru-RU" sz="1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Нысанбаева</a:t>
              </a:r>
              <a:r>
                <a:rPr lang="ru-RU" sz="1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Г. С. рассказала первоклассникам о том, как можно стать читателем библиотеки, порекомендовала интересные книги для чтения и познакомила с самыми уникальными книгами </a:t>
              </a:r>
              <a:r>
                <a:rPr lang="ru-RU" sz="14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библио</a:t>
              </a:r>
              <a:r>
                <a:rPr lang="ru-KZ" sz="1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4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течного</a:t>
              </a:r>
              <a:r>
                <a:rPr lang="ru-RU" sz="1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фонда.</a:t>
              </a:r>
              <a:endParaRPr lang="ru-KZ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31DF42E0-D1E3-4016-88ED-4B026E936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1062" y="719015"/>
              <a:ext cx="2880320" cy="223224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FC754CC9-D363-4DD9-959C-2B821662111F}"/>
                </a:ext>
              </a:extLst>
            </p:cNvPr>
            <p:cNvSpPr/>
            <p:nvPr/>
          </p:nvSpPr>
          <p:spPr>
            <a:xfrm>
              <a:off x="3784610" y="3108583"/>
              <a:ext cx="2936772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 октября в среду прошла семинар на тему "Формы и методы деятельности вожатого в условиях дистанционного образования". Семинар </a:t>
              </a:r>
              <a:r>
                <a:rPr lang="ru-RU" sz="1400" b="1" i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прохо</a:t>
              </a:r>
              <a:r>
                <a:rPr lang="ru-KZ" sz="14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400" b="1" i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дилась</a:t>
              </a:r>
              <a:r>
                <a:rPr lang="ru-RU" sz="14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в рамках Школы вожатого на платформе ZOOM</a:t>
              </a:r>
              <a:endParaRPr lang="ru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Свиток: вертикальный 25">
              <a:extLst>
                <a:ext uri="{FF2B5EF4-FFF2-40B4-BE49-F238E27FC236}">
                  <a16:creationId xmlns:a16="http://schemas.microsoft.com/office/drawing/2014/main" id="{0C2F53F0-EFE2-46C9-BFF8-D3D7E4AB2611}"/>
                </a:ext>
              </a:extLst>
            </p:cNvPr>
            <p:cNvSpPr/>
            <p:nvPr/>
          </p:nvSpPr>
          <p:spPr>
            <a:xfrm rot="10800000">
              <a:off x="2420888" y="4854640"/>
              <a:ext cx="4437112" cy="4255020"/>
            </a:xfrm>
            <a:prstGeom prst="verticalScroll">
              <a:avLst>
                <a:gd name="adj" fmla="val 25000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C499C726-E1DA-4CBE-9620-D6DF9226A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4541" y="4961144"/>
              <a:ext cx="1738584" cy="1735701"/>
            </a:xfrm>
            <a:prstGeom prst="roundRect">
              <a:avLst>
                <a:gd name="adj" fmla="val 2373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E92F28C7-A39B-4DD0-8F4C-36571DCD2E5E}"/>
                </a:ext>
              </a:extLst>
            </p:cNvPr>
            <p:cNvSpPr/>
            <p:nvPr/>
          </p:nvSpPr>
          <p:spPr>
            <a:xfrm>
              <a:off x="3530998" y="6767687"/>
              <a:ext cx="2260813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1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Қазан айының 8-і күні, 1"Д" сынып оқушылары мектеп кітапханасына кітапханашылардан сұхбат алуға келді.</a:t>
              </a:r>
              <a:endParaRPr lang="ru-KZ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801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Плоский лежал творческий цветок ромашки на желтом фоне с копией  пространства | Премиум Фото">
            <a:extLst>
              <a:ext uri="{FF2B5EF4-FFF2-40B4-BE49-F238E27FC236}">
                <a16:creationId xmlns:a16="http://schemas.microsoft.com/office/drawing/2014/main" id="{3E45B28F-9E1E-4161-ADD0-C67FA0BDA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2"/>
            <a:ext cx="6858000" cy="912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A4732E2-EAD8-4515-AF5F-A99BFD6AE3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6"/>
          <a:stretch/>
        </p:blipFill>
        <p:spPr>
          <a:xfrm>
            <a:off x="188640" y="395536"/>
            <a:ext cx="3779196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F218F39-2AE5-4942-A3C3-9B4773CA2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588" y="2889138"/>
            <a:ext cx="3580543" cy="2114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66C8AEA3-FC80-4AAC-BC7B-43CE1522CDD9}"/>
              </a:ext>
            </a:extLst>
          </p:cNvPr>
          <p:cNvSpPr/>
          <p:nvPr/>
        </p:nvSpPr>
        <p:spPr>
          <a:xfrm>
            <a:off x="0" y="3275856"/>
            <a:ext cx="2924944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973FEB6-03DE-484D-9C0A-322BC6DF9EF8}"/>
              </a:ext>
            </a:extLst>
          </p:cNvPr>
          <p:cNvSpPr/>
          <p:nvPr/>
        </p:nvSpPr>
        <p:spPr>
          <a:xfrm>
            <a:off x="117123" y="3361817"/>
            <a:ext cx="26718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1"Ғ" сынып математика пәнінен геометриялық фигу</a:t>
            </a:r>
            <a:r>
              <a:rPr lang="ru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раладың моделін жасауда. Сынып мұғалімі Риза Молдағалиқызы</a:t>
            </a:r>
            <a:endParaRPr lang="ru-KZ" sz="1400" b="1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4DCFFECE-D464-438D-8737-63CC2CB81C7D}"/>
              </a:ext>
            </a:extLst>
          </p:cNvPr>
          <p:cNvSpPr/>
          <p:nvPr/>
        </p:nvSpPr>
        <p:spPr>
          <a:xfrm>
            <a:off x="4044766" y="555134"/>
            <a:ext cx="2736304" cy="19286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/>
            <a:r>
              <a:rPr lang="kk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3"Ә" сынып оқушыларымен дене шынықтыру сабағын</a:t>
            </a:r>
            <a:r>
              <a:rPr lang="ru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дағы сәттер "Таза ауада денемізді шынық</a:t>
            </a:r>
            <a:r>
              <a:rPr lang="ru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тырып,</a:t>
            </a:r>
            <a:r>
              <a:rPr lang="ru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қимыл-қозғалыс ойындарын ойнағанға не жетсін!".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96B7351-653D-44EF-AE11-590727FD4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23" y="5296301"/>
            <a:ext cx="3678972" cy="2088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0F670A6-F1CF-4D89-AC42-75F7E0890A1D}"/>
              </a:ext>
            </a:extLst>
          </p:cNvPr>
          <p:cNvSpPr/>
          <p:nvPr/>
        </p:nvSpPr>
        <p:spPr>
          <a:xfrm>
            <a:off x="4004573" y="5712366"/>
            <a:ext cx="2736304" cy="125609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/>
            <a:r>
              <a:rPr lang="kk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16.10.20ж №81</a:t>
            </a:r>
            <a:r>
              <a:rPr lang="ru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ЖББОМ-ке мектеп жанын тазалық өткізілді.</a:t>
            </a:r>
            <a:endParaRPr lang="kk-KZ" sz="1100" b="1" i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37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2337</TotalTime>
  <Words>241</Words>
  <Application>Microsoft Office PowerPoint</Application>
  <PresentationFormat>Экран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Aharoni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64</cp:revision>
  <cp:lastPrinted>2020-09-07T11:03:37Z</cp:lastPrinted>
  <dcterms:created xsi:type="dcterms:W3CDTF">2019-12-09T04:18:10Z</dcterms:created>
  <dcterms:modified xsi:type="dcterms:W3CDTF">2020-10-27T03:29:23Z</dcterms:modified>
</cp:coreProperties>
</file>