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Желтый фон — Yellow background">
            <a:extLst>
              <a:ext uri="{FF2B5EF4-FFF2-40B4-BE49-F238E27FC236}">
                <a16:creationId xmlns:a16="http://schemas.microsoft.com/office/drawing/2014/main" id="{1CD6573A-605E-403F-8353-9B443128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2" y="-7205"/>
            <a:ext cx="6878803" cy="91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6CF0F0-3BED-4E29-A901-1D977ED0D52C}"/>
              </a:ext>
            </a:extLst>
          </p:cNvPr>
          <p:cNvGrpSpPr/>
          <p:nvPr/>
        </p:nvGrpSpPr>
        <p:grpSpPr>
          <a:xfrm>
            <a:off x="76498" y="86828"/>
            <a:ext cx="6808886" cy="1964892"/>
            <a:chOff x="0" y="-32"/>
            <a:chExt cx="8286784" cy="1964892"/>
          </a:xfrm>
        </p:grpSpPr>
        <p:pic>
          <p:nvPicPr>
            <p:cNvPr id="37" name="Picture 8" descr="C:\Users\w\Downloads\xdvx.png">
              <a:extLst>
                <a:ext uri="{FF2B5EF4-FFF2-40B4-BE49-F238E27FC236}">
                  <a16:creationId xmlns:a16="http://schemas.microsoft.com/office/drawing/2014/main" id="{879F8E82-44C9-44D5-A98C-E8735CEDF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90" y="1393356"/>
              <a:ext cx="6731642" cy="571504"/>
            </a:xfrm>
            <a:prstGeom prst="rect">
              <a:avLst/>
            </a:prstGeom>
            <a:noFill/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A11897E-8A86-4D69-92B3-510DF2C58C81}"/>
                </a:ext>
              </a:extLst>
            </p:cNvPr>
            <p:cNvSpPr/>
            <p:nvPr/>
          </p:nvSpPr>
          <p:spPr>
            <a:xfrm>
              <a:off x="1729673" y="536100"/>
              <a:ext cx="5128327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57EDE8E-9F66-4388-9162-15EAA214DE66}"/>
                </a:ext>
              </a:extLst>
            </p:cNvPr>
            <p:cNvSpPr/>
            <p:nvPr/>
          </p:nvSpPr>
          <p:spPr>
            <a:xfrm>
              <a:off x="2607003" y="1430434"/>
              <a:ext cx="19256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Выпуск №2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12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от 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.10.2020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27" descr="C:\Users\w\Desktop\0_ab458_4bc1d758_orig.png">
              <a:extLst>
                <a:ext uri="{FF2B5EF4-FFF2-40B4-BE49-F238E27FC236}">
                  <a16:creationId xmlns:a16="http://schemas.microsoft.com/office/drawing/2014/main" id="{E484A9B0-FC7E-40E9-9309-72D13C83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22" y="1321918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6666752-0B03-4352-8D69-706C4DA17F04}"/>
                </a:ext>
              </a:extLst>
            </p:cNvPr>
            <p:cNvSpPr/>
            <p:nvPr/>
          </p:nvSpPr>
          <p:spPr>
            <a:xfrm>
              <a:off x="1812879" y="187717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/>
            </a:p>
          </p:txBody>
        </p:sp>
        <p:pic>
          <p:nvPicPr>
            <p:cNvPr id="42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B79AB110-BC26-48E7-B317-B20F245B9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4A002DEA-5DCF-4EAE-84DC-868EA00B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6345B50-7591-47D6-9645-2F425D76ED2C}"/>
              </a:ext>
            </a:extLst>
          </p:cNvPr>
          <p:cNvGrpSpPr/>
          <p:nvPr/>
        </p:nvGrpSpPr>
        <p:grpSpPr>
          <a:xfrm>
            <a:off x="170688" y="2130705"/>
            <a:ext cx="6570680" cy="6926467"/>
            <a:chOff x="170688" y="2130705"/>
            <a:chExt cx="6570680" cy="6926467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311BD9B-82F8-4A3F-85A5-3B1DA6FED0F4}"/>
                </a:ext>
              </a:extLst>
            </p:cNvPr>
            <p:cNvSpPr/>
            <p:nvPr/>
          </p:nvSpPr>
          <p:spPr>
            <a:xfrm>
              <a:off x="1376169" y="2130705"/>
              <a:ext cx="41599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ҚҰТТЫҚТАЙМЫЗ</a:t>
              </a:r>
              <a:r>
                <a:rPr lang="ru-KZ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!!!</a:t>
              </a:r>
              <a:endParaRPr lang="ru-KZ" sz="3200" dirty="0">
                <a:solidFill>
                  <a:srgbClr val="002060"/>
                </a:solidFill>
              </a:endParaRPr>
            </a:p>
          </p:txBody>
        </p:sp>
        <p:sp>
          <p:nvSpPr>
            <p:cNvPr id="2" name="Прямоугольник: загнутый угол 1">
              <a:extLst>
                <a:ext uri="{FF2B5EF4-FFF2-40B4-BE49-F238E27FC236}">
                  <a16:creationId xmlns:a16="http://schemas.microsoft.com/office/drawing/2014/main" id="{97A24341-B1FE-4A39-AACC-AF81A778F1FE}"/>
                </a:ext>
              </a:extLst>
            </p:cNvPr>
            <p:cNvSpPr/>
            <p:nvPr/>
          </p:nvSpPr>
          <p:spPr>
            <a:xfrm>
              <a:off x="170688" y="2734778"/>
              <a:ext cx="6570680" cy="6322394"/>
            </a:xfrm>
            <a:prstGeom prst="foldedCorner">
              <a:avLst>
                <a:gd name="adj" fmla="val 798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DFFCF05-6E72-47A9-B1AF-5450BC069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25" y="4863090"/>
              <a:ext cx="2304868" cy="17286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2AA8BD9-A067-4D77-97B5-F77E4A9B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825" y="2874848"/>
              <a:ext cx="2312561" cy="17344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C5B43B67-9805-4CFA-A914-5D3F2031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75" y="2910480"/>
              <a:ext cx="2312562" cy="17344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E47B5EE-0768-4BBA-A67D-772E7602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818" y="4934293"/>
              <a:ext cx="2304869" cy="17286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DEEE387-AC56-4FD9-B9B1-439D25338D06}"/>
                </a:ext>
              </a:extLst>
            </p:cNvPr>
            <p:cNvSpPr/>
            <p:nvPr/>
          </p:nvSpPr>
          <p:spPr>
            <a:xfrm>
              <a:off x="413627" y="6762320"/>
              <a:ext cx="603970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Қарағанды қаласының "Балалар мен жеткіншектер сарайы" маңындағы Республикалық бірыңғай "Жас Ұлан" балалар мен жасөспірімдер ұйымының ұйымдастыруымен өткізілген "Үздік Ұстаз"атты ашықхаттар байқауында жеңімпаздары:</a:t>
              </a:r>
              <a:endParaRPr lang="ru-KZ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1.Джуматаева Дильяра Кенжетайқызы</a:t>
              </a:r>
              <a:endParaRPr lang="ru-KZ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2.Шолахова Сабина Багдатовна</a:t>
              </a:r>
              <a:endParaRPr lang="ru-KZ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3.Жақсылық Ербол</a:t>
              </a:r>
              <a:endParaRPr lang="ru-KZ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4.Көмекбаева Толғанай Медетқызы МАРАПАТТАЛДЫ</a:t>
              </a:r>
              <a:r>
                <a:rPr lang="ru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🤝👏👏</a:t>
              </a:r>
              <a:br>
                <a:rPr lang="ru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sz="1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Жетекші: Аға-тәлімгер Саятқызы Ақерке еңбегіңіз жаңа берсің биік белестерден көріне беріңіз.</a:t>
              </a:r>
              <a:endParaRPr lang="ru-KZ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0FCB19-ED43-41E2-BCBF-382394FECD16}"/>
              </a:ext>
            </a:extLst>
          </p:cNvPr>
          <p:cNvGrpSpPr/>
          <p:nvPr/>
        </p:nvGrpSpPr>
        <p:grpSpPr>
          <a:xfrm>
            <a:off x="-130006" y="21332"/>
            <a:ext cx="6988006" cy="9122668"/>
            <a:chOff x="-130006" y="21332"/>
            <a:chExt cx="6988006" cy="9122668"/>
          </a:xfrm>
        </p:grpSpPr>
        <p:pic>
          <p:nvPicPr>
            <p:cNvPr id="4" name="Picture 4" descr="Плоский лежал творческий цветок ромашки на желтом фоне с копией  пространства | Премиум Фото">
              <a:extLst>
                <a:ext uri="{FF2B5EF4-FFF2-40B4-BE49-F238E27FC236}">
                  <a16:creationId xmlns:a16="http://schemas.microsoft.com/office/drawing/2014/main" id="{33A7BE41-5E89-4B85-877D-8C332F4F2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32"/>
              <a:ext cx="6858000" cy="912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виток: вертикальный 19">
              <a:extLst>
                <a:ext uri="{FF2B5EF4-FFF2-40B4-BE49-F238E27FC236}">
                  <a16:creationId xmlns:a16="http://schemas.microsoft.com/office/drawing/2014/main" id="{4C5599BE-80D0-4222-B223-8D862AE1A62D}"/>
                </a:ext>
              </a:extLst>
            </p:cNvPr>
            <p:cNvSpPr/>
            <p:nvPr/>
          </p:nvSpPr>
          <p:spPr>
            <a:xfrm>
              <a:off x="-130006" y="34340"/>
              <a:ext cx="4217256" cy="6048672"/>
            </a:xfrm>
            <a:prstGeom prst="vertic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F6BB843-BB22-4B90-97E0-54796C98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756" y="732319"/>
              <a:ext cx="2376264" cy="23762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873D4E7-5D86-4328-9693-5675AFD507B1}"/>
                </a:ext>
              </a:extLst>
            </p:cNvPr>
            <p:cNvSpPr/>
            <p:nvPr/>
          </p:nvSpPr>
          <p:spPr>
            <a:xfrm>
              <a:off x="623294" y="3254202"/>
              <a:ext cx="290770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9-12 сентября 1"Е" классы посетили школьную библиотеку. </a:t>
              </a:r>
              <a:r>
                <a:rPr lang="ru-RU" sz="1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Зав.библиотекой</a:t>
              </a:r>
              <a:r>
                <a:rPr lang="ru-RU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Нысанбаева</a:t>
              </a:r>
              <a:r>
                <a:rPr lang="ru-RU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С. рассказала первоклассникам о том, как можно стать читателем библиотеки, порекомендовала интересные книги для чтения и познакомила с самыми уникальными книгами </a:t>
              </a:r>
              <a:r>
                <a:rPr lang="ru-RU" sz="1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библио</a:t>
              </a:r>
              <a:r>
                <a:rPr lang="ru-KZ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течного</a:t>
              </a:r>
              <a:r>
                <a:rPr lang="ru-RU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фонда.</a:t>
              </a:r>
              <a:endParaRPr lang="ru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1DF42E0-D1E3-4016-88ED-4B026E93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1062" y="719015"/>
              <a:ext cx="2880320" cy="22322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FC754CC9-D363-4DD9-959C-2B821662111F}"/>
                </a:ext>
              </a:extLst>
            </p:cNvPr>
            <p:cNvSpPr/>
            <p:nvPr/>
          </p:nvSpPr>
          <p:spPr>
            <a:xfrm>
              <a:off x="3784610" y="3108583"/>
              <a:ext cx="293677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октября в среду прошла семинар на тему "Формы и методы деятельности вожатого в условиях дистанционного образования". Семинар </a:t>
              </a:r>
              <a:r>
                <a:rPr lang="ru-RU" sz="14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прохо</a:t>
              </a:r>
              <a:r>
                <a:rPr lang="ru-KZ" sz="1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4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дилась</a:t>
              </a:r>
              <a:r>
                <a:rPr lang="ru-RU" sz="1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рамках Школы вожатого на платформе ZOOM</a:t>
              </a:r>
              <a:endParaRPr lang="ru-K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виток: вертикальный 25">
              <a:extLst>
                <a:ext uri="{FF2B5EF4-FFF2-40B4-BE49-F238E27FC236}">
                  <a16:creationId xmlns:a16="http://schemas.microsoft.com/office/drawing/2014/main" id="{0C2F53F0-EFE2-46C9-BFF8-D3D7E4AB2611}"/>
                </a:ext>
              </a:extLst>
            </p:cNvPr>
            <p:cNvSpPr/>
            <p:nvPr/>
          </p:nvSpPr>
          <p:spPr>
            <a:xfrm rot="10800000">
              <a:off x="2420888" y="4854640"/>
              <a:ext cx="4437112" cy="4255020"/>
            </a:xfrm>
            <a:prstGeom prst="verticalScroll">
              <a:avLst>
                <a:gd name="adj" fmla="val 25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499C726-E1DA-4CBE-9620-D6DF9226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4541" y="4961144"/>
              <a:ext cx="1738584" cy="1735701"/>
            </a:xfrm>
            <a:prstGeom prst="roundRect">
              <a:avLst>
                <a:gd name="adj" fmla="val 2373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92F28C7-A39B-4DD0-8F4C-36571DCD2E5E}"/>
                </a:ext>
              </a:extLst>
            </p:cNvPr>
            <p:cNvSpPr/>
            <p:nvPr/>
          </p:nvSpPr>
          <p:spPr>
            <a:xfrm>
              <a:off x="3530998" y="6767687"/>
              <a:ext cx="2260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Қазан айының 8-і күні, 1"Д" сынып оқушылары мектеп кітапханасына кітапханашылардан сұхбат алуға келді.</a:t>
              </a:r>
              <a:endParaRPr lang="ru-KZ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0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Плоский лежал творческий цветок ромашки на желтом фоне с копией  пространства | Премиум Фото">
            <a:extLst>
              <a:ext uri="{FF2B5EF4-FFF2-40B4-BE49-F238E27FC236}">
                <a16:creationId xmlns:a16="http://schemas.microsoft.com/office/drawing/2014/main" id="{3E45B28F-9E1E-4161-ADD0-C67FA0BD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2"/>
            <a:ext cx="6858000" cy="91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4732E2-EAD8-4515-AF5F-A99BFD6AE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6"/>
          <a:stretch/>
        </p:blipFill>
        <p:spPr>
          <a:xfrm>
            <a:off x="188640" y="395536"/>
            <a:ext cx="377919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218F39-2AE5-4942-A3C3-9B4773CA2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588" y="2889138"/>
            <a:ext cx="3580543" cy="2114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C8AEA3-FC80-4AAC-BC7B-43CE1522CDD9}"/>
              </a:ext>
            </a:extLst>
          </p:cNvPr>
          <p:cNvSpPr/>
          <p:nvPr/>
        </p:nvSpPr>
        <p:spPr>
          <a:xfrm>
            <a:off x="0" y="3275856"/>
            <a:ext cx="292494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73FEB6-03DE-484D-9C0A-322BC6DF9EF8}"/>
              </a:ext>
            </a:extLst>
          </p:cNvPr>
          <p:cNvSpPr/>
          <p:nvPr/>
        </p:nvSpPr>
        <p:spPr>
          <a:xfrm>
            <a:off x="117123" y="3361817"/>
            <a:ext cx="2671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1"Ғ" сынып математика пәнінен геометриялық фигу</a:t>
            </a:r>
            <a:r>
              <a:rPr lang="ru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раладың моделін жасауда. Сынып мұғалімі Риза Молдағалиқызы</a:t>
            </a:r>
            <a:endParaRPr lang="ru-KZ" sz="1400" b="1" i="1" dirty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DCFFECE-D464-438D-8737-63CC2CB81C7D}"/>
              </a:ext>
            </a:extLst>
          </p:cNvPr>
          <p:cNvSpPr/>
          <p:nvPr/>
        </p:nvSpPr>
        <p:spPr>
          <a:xfrm>
            <a:off x="4044766" y="555134"/>
            <a:ext cx="2736304" cy="19286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3"Ә" сынып оқушыларымен дене шынықтыру сабағын</a:t>
            </a:r>
            <a:r>
              <a:rPr lang="ru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дағы сәттер "Таза ауада денемізді шынық</a:t>
            </a:r>
            <a:r>
              <a:rPr lang="ru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тырып,</a:t>
            </a:r>
            <a:r>
              <a:rPr lang="ru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қимыл-қозғалыс ойындарын ойнағанға не жетсін!".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6B7351-653D-44EF-AE11-590727FD4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23" y="5296301"/>
            <a:ext cx="3678972" cy="2088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0F670A6-F1CF-4D89-AC42-75F7E0890A1D}"/>
              </a:ext>
            </a:extLst>
          </p:cNvPr>
          <p:cNvSpPr/>
          <p:nvPr/>
        </p:nvSpPr>
        <p:spPr>
          <a:xfrm>
            <a:off x="4004573" y="5712366"/>
            <a:ext cx="2736304" cy="12560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16.10.20ж №81</a:t>
            </a:r>
            <a:r>
              <a:rPr lang="ru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ЖББОМ-ке мектеп жанын тазалық өткізілді.</a:t>
            </a:r>
            <a:endParaRPr lang="kk-KZ" sz="1100" b="1" i="1" dirty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37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241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64</cp:revision>
  <cp:lastPrinted>2020-09-07T11:03:37Z</cp:lastPrinted>
  <dcterms:created xsi:type="dcterms:W3CDTF">2019-12-09T04:18:10Z</dcterms:created>
  <dcterms:modified xsi:type="dcterms:W3CDTF">2020-10-27T03:29:23Z</dcterms:modified>
</cp:coreProperties>
</file>