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8" r:id="rId4"/>
    <p:sldId id="269" r:id="rId5"/>
    <p:sldId id="270" r:id="rId6"/>
    <p:sldId id="271" r:id="rId7"/>
    <p:sldId id="272" r:id="rId8"/>
    <p:sldId id="273" r:id="rId9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302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www.instagram.com/explore/tags/%D0%BE%D0%B1%D0%BB%D1%8B%D1%81%D1%82%D1%8B%D2%9B%D0%B1%D0%B0%D0%BB%D0%B0%D0%BB%D0%B0%D1%80%D0%BA%D1%96%D1%82%D0%B0%D0%BF%D1%85%D0%B0%D0%BD%D0%B0%D1%81%D1%8B/" TargetMode="External"/><Relationship Id="rId4" Type="http://schemas.openxmlformats.org/officeDocument/2006/relationships/hyperlink" Target="https://www.instagram.com/explore/tags/81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3" name="AutoShape 3" descr="https://img-fotki.yandex.ru/get/6736/200418627.1a/0_10c87b_d2d75807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7" name="AutoShape 7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9" name="AutoShape 9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1" name="AutoShape 11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https://img-fotki.yandex.ru/get/15545/200418627.cb/0_149bd3_9ed722dc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9" name="AutoShape 19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1" name="AutoShape 21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3" name="AutoShape 23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5" name="AutoShape 25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2" name="AutoShape 16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Желтый фон — Yellow background">
            <a:extLst>
              <a:ext uri="{FF2B5EF4-FFF2-40B4-BE49-F238E27FC236}">
                <a16:creationId xmlns:a16="http://schemas.microsoft.com/office/drawing/2014/main" id="{1CD6573A-605E-403F-8353-9B443128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4" y="7936"/>
            <a:ext cx="6878803" cy="91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F6CF0F0-3BED-4E29-A901-1D977ED0D52C}"/>
              </a:ext>
            </a:extLst>
          </p:cNvPr>
          <p:cNvGrpSpPr/>
          <p:nvPr/>
        </p:nvGrpSpPr>
        <p:grpSpPr>
          <a:xfrm>
            <a:off x="76498" y="86828"/>
            <a:ext cx="6808886" cy="1964891"/>
            <a:chOff x="0" y="-32"/>
            <a:chExt cx="8286784" cy="1964891"/>
          </a:xfrm>
        </p:grpSpPr>
        <p:pic>
          <p:nvPicPr>
            <p:cNvPr id="37" name="Picture 8" descr="C:\Users\w\Downloads\xdvx.png">
              <a:extLst>
                <a:ext uri="{FF2B5EF4-FFF2-40B4-BE49-F238E27FC236}">
                  <a16:creationId xmlns:a16="http://schemas.microsoft.com/office/drawing/2014/main" id="{879F8E82-44C9-44D5-A98C-E8735CEDF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199" y="1393355"/>
              <a:ext cx="6643710" cy="571504"/>
            </a:xfrm>
            <a:prstGeom prst="rect">
              <a:avLst/>
            </a:prstGeom>
            <a:noFill/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A11897E-8A86-4D69-92B3-510DF2C58C81}"/>
                </a:ext>
              </a:extLst>
            </p:cNvPr>
            <p:cNvSpPr/>
            <p:nvPr/>
          </p:nvSpPr>
          <p:spPr>
            <a:xfrm>
              <a:off x="1729673" y="536100"/>
              <a:ext cx="5128327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C57EDE8E-9F66-4388-9162-15EAA214DE66}"/>
                </a:ext>
              </a:extLst>
            </p:cNvPr>
            <p:cNvSpPr/>
            <p:nvPr/>
          </p:nvSpPr>
          <p:spPr>
            <a:xfrm>
              <a:off x="2868287" y="1420164"/>
              <a:ext cx="18415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№26</a:t>
              </a: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26.09.2020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Picture 27" descr="C:\Users\w\Desktop\0_ab458_4bc1d758_orig.png">
              <a:extLst>
                <a:ext uri="{FF2B5EF4-FFF2-40B4-BE49-F238E27FC236}">
                  <a16:creationId xmlns:a16="http://schemas.microsoft.com/office/drawing/2014/main" id="{E484A9B0-FC7E-40E9-9309-72D13C838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22" y="1321918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6666752-0B03-4352-8D69-706C4DA17F04}"/>
                </a:ext>
              </a:extLst>
            </p:cNvPr>
            <p:cNvSpPr/>
            <p:nvPr/>
          </p:nvSpPr>
          <p:spPr>
            <a:xfrm>
              <a:off x="1812879" y="187717"/>
              <a:ext cx="26356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/>
            </a:p>
          </p:txBody>
        </p:sp>
        <p:pic>
          <p:nvPicPr>
            <p:cNvPr id="42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B79AB110-BC26-48E7-B317-B20F245B9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4A002DEA-5DCF-4EAE-84DC-868EA00BF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306" y="-32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740D528-C803-4413-B023-934B5805DE73}"/>
              </a:ext>
            </a:extLst>
          </p:cNvPr>
          <p:cNvGrpSpPr/>
          <p:nvPr/>
        </p:nvGrpSpPr>
        <p:grpSpPr>
          <a:xfrm>
            <a:off x="12488" y="2130537"/>
            <a:ext cx="6858000" cy="6829094"/>
            <a:chOff x="12488" y="2130537"/>
            <a:chExt cx="6858000" cy="682909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FD4C01A-AAFC-412A-A085-618A2010F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77"/>
            <a:stretch/>
          </p:blipFill>
          <p:spPr>
            <a:xfrm>
              <a:off x="12488" y="2130537"/>
              <a:ext cx="6858000" cy="30175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8626BB1-99B7-49F1-A46B-6EC8609FC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60" y="5300464"/>
              <a:ext cx="2921202" cy="16431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B3017B5-1B5E-494B-BCFF-33104A5ED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665" y="5286022"/>
              <a:ext cx="2921201" cy="16431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C45D955-FA57-42DE-8920-83DCE8D8F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808" y="7165862"/>
              <a:ext cx="3188922" cy="179376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EC7880-2076-4247-83B8-DEF680DC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6" y="0"/>
            <a:ext cx="6858000" cy="9144000"/>
          </a:xfrm>
          <a:prstGeom prst="rect">
            <a:avLst/>
          </a:prstGeom>
        </p:spPr>
      </p:pic>
      <p:pic>
        <p:nvPicPr>
          <p:cNvPr id="1026" name="Picture 2" descr="Открытка ко Дню пожилого человека | КГБУ &quot;Солнечный комплексный центр  социального обслуживания населения&quot;">
            <a:extLst>
              <a:ext uri="{FF2B5EF4-FFF2-40B4-BE49-F238E27FC236}">
                <a16:creationId xmlns:a16="http://schemas.microsoft.com/office/drawing/2014/main" id="{DDA58221-9160-4E25-AB91-33A3119D1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1"/>
          <a:stretch/>
        </p:blipFill>
        <p:spPr bwMode="auto">
          <a:xfrm>
            <a:off x="-69264" y="-118254"/>
            <a:ext cx="6879876" cy="3151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C674BF3-FE37-45CD-8263-8259B92509F7}"/>
              </a:ext>
            </a:extLst>
          </p:cNvPr>
          <p:cNvGrpSpPr/>
          <p:nvPr/>
        </p:nvGrpSpPr>
        <p:grpSpPr>
          <a:xfrm>
            <a:off x="-121699" y="2774891"/>
            <a:ext cx="7085871" cy="6435480"/>
            <a:chOff x="-121699" y="2774891"/>
            <a:chExt cx="7085871" cy="643548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432479F-4F17-471B-93C5-EB3D5EEC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368" y="2872853"/>
              <a:ext cx="1509902" cy="20132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5BE81ED-3CB1-49C7-A632-F73842739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436" y="7926550"/>
              <a:ext cx="2852935" cy="12838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E391E61-2BA7-44B6-AA60-A07E5899D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910" y="5692933"/>
              <a:ext cx="1648767" cy="219835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CB480FC-50C9-48E4-832E-8BD1A9F99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080" y="4154353"/>
              <a:ext cx="1509903" cy="20132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0DC6181-0516-4734-8D0F-3FE75EFE2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66"/>
            <a:stretch/>
          </p:blipFill>
          <p:spPr>
            <a:xfrm>
              <a:off x="3180908" y="4154353"/>
              <a:ext cx="1939403" cy="18665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2B55F13-70D2-441E-B338-FCFE687B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331" y="6731526"/>
              <a:ext cx="2141847" cy="160638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304F755-3B6B-4275-94F7-4CADF12BF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25"/>
            <a:stretch/>
          </p:blipFill>
          <p:spPr>
            <a:xfrm>
              <a:off x="3552436" y="2802512"/>
              <a:ext cx="1929596" cy="172055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C4879FCC-26F9-4498-8E47-9DFCDF658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270" y="2774891"/>
              <a:ext cx="1509902" cy="20132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CEF801A-B6D4-44D5-98A4-BD18727E9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234" y="5772521"/>
              <a:ext cx="2387286" cy="17904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9FE94-373F-4787-BE16-4200633F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726" y="4782384"/>
              <a:ext cx="1509902" cy="20132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5B413B2-CE41-4FC9-98C5-DA5A7AB0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18" y="3005076"/>
              <a:ext cx="2298864" cy="172055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98AD8A7-D2D5-42DA-A46C-4097742C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699" y="6553479"/>
              <a:ext cx="1862423" cy="24832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7AFA85E7-AA10-416B-AF74-C0B27C239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949" y="4725632"/>
              <a:ext cx="2294075" cy="172055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A72C5DF9-2DAD-4647-848B-52BC2D9E8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71"/>
            <a:stretch/>
          </p:blipFill>
          <p:spPr>
            <a:xfrm>
              <a:off x="4583727" y="7020907"/>
              <a:ext cx="2141847" cy="11393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95371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7073D69-DE3E-4B7B-ABDC-E958FBBD54C6}"/>
              </a:ext>
            </a:extLst>
          </p:cNvPr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15" name="Picture 2" descr="осенний фон с прозрачными цветными листьями - Buy this stock vector and  explore similar vectors at Adobe Stock | Adobe Stock">
              <a:extLst>
                <a:ext uri="{FF2B5EF4-FFF2-40B4-BE49-F238E27FC236}">
                  <a16:creationId xmlns:a16="http://schemas.microsoft.com/office/drawing/2014/main" id="{6302465D-BFEA-4A13-8551-DB9F8BAD67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00"/>
            <a:stretch/>
          </p:blipFill>
          <p:spPr bwMode="auto">
            <a:xfrm>
              <a:off x="0" y="0"/>
              <a:ext cx="6858000" cy="9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A634E9C-2B5A-46D3-A23B-298D7C899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49" y="365369"/>
              <a:ext cx="3973790" cy="28224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1073651-DAE4-402F-A4C0-6F3A1E46185D}"/>
                </a:ext>
              </a:extLst>
            </p:cNvPr>
            <p:cNvSpPr/>
            <p:nvPr/>
          </p:nvSpPr>
          <p:spPr>
            <a:xfrm>
              <a:off x="4070442" y="284966"/>
              <a:ext cx="2719809" cy="3231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k-KZ" sz="1200" b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қыркүйек күні сағат 10.00-де </a:t>
              </a:r>
              <a:r>
                <a:rPr lang="en-US" sz="1200" b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kk-KZ" sz="1200" b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оом платформасы арқылы, "Абай атындағы Қарағанды облыстық балалар кітапханасы" КММ "Балалар кітапханасы өскелең ұрпақты патриоттық тәрбиелеу ресурсы ретінде "облыстық практикалық онлайн-семинар өткізілді. Бұл семинарға ЖББ </a:t>
              </a:r>
              <a:r>
                <a:rPr lang="kk-KZ" sz="1200" b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#81</a:t>
              </a:r>
              <a:r>
                <a:rPr lang="kk-KZ" sz="1200" b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орта мектеп кітапханашысы Жанжакина А.Т. қатысты. Семинар өте жоғарғы деңгейде өткізілді. Әсіресе, кітапхана ісіне, "</a:t>
              </a:r>
              <a:r>
                <a:rPr lang="en-US" sz="1200" b="1" dirty="0" err="1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AvtoPlay</a:t>
              </a:r>
              <a:r>
                <a:rPr lang="en-US" sz="1200" b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Media Studio 8" </a:t>
              </a:r>
              <a:r>
                <a:rPr lang="kk-KZ" sz="1200" b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атты бағдарламасын пайдалануды ұсынды.</a:t>
              </a:r>
            </a:p>
            <a:p>
              <a:pPr algn="just"/>
              <a:r>
                <a:rPr lang="kk-KZ" sz="1200" b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#облыстықбалаларкітапханасы</a:t>
              </a:r>
              <a:endParaRPr lang="kk-KZ" sz="1200" b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8EAB6C0-22A1-44ED-A21F-2D4C52DFE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2330" y="3621458"/>
              <a:ext cx="4217898" cy="2789255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68ECA10E-72A0-44FA-BDC2-9F5E0216E287}"/>
                </a:ext>
              </a:extLst>
            </p:cNvPr>
            <p:cNvSpPr/>
            <p:nvPr/>
          </p:nvSpPr>
          <p:spPr>
            <a:xfrm>
              <a:off x="117772" y="3995936"/>
              <a:ext cx="23013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i="1" dirty="0" err="1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Альсенов</a:t>
              </a:r>
              <a:r>
                <a:rPr lang="ru-RU" sz="14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i="1" dirty="0" err="1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Даниал</a:t>
              </a:r>
              <a:r>
                <a:rPr lang="ru-RU" sz="14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ученик 3 "А" класса имеет 4 разряд по шахматам. В свободное время </a:t>
              </a:r>
              <a:r>
                <a:rPr lang="ru-RU" sz="1400" b="1" i="1" dirty="0" err="1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расска-зывает</a:t>
              </a:r>
              <a:r>
                <a:rPr lang="ru-RU" sz="14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одно-</a:t>
              </a:r>
              <a:r>
                <a:rPr lang="ru-RU" sz="1400" b="1" i="1" dirty="0" err="1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классникам</a:t>
              </a:r>
              <a:r>
                <a:rPr lang="ru-RU" sz="14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 правилах игры.</a:t>
              </a:r>
              <a:endParaRPr lang="ru-KZ" sz="1400" b="1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2A7307A-819A-49CD-B023-510111F9E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73" y="6626862"/>
              <a:ext cx="3895904" cy="2151769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1FEBBE0-9E8F-41D8-9AD5-EECF4223FF19}"/>
                </a:ext>
              </a:extLst>
            </p:cNvPr>
            <p:cNvSpPr/>
            <p:nvPr/>
          </p:nvSpPr>
          <p:spPr>
            <a:xfrm>
              <a:off x="4076138" y="6845633"/>
              <a:ext cx="260016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k-KZ" sz="14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 кітапханасында 1-қазан Халықаралық Қарттар күніне орай «Қарттарын қадірлеген ел ардақты» атты кітап көрмесі ұйымдас-тырылды.</a:t>
              </a:r>
              <a:endParaRPr lang="ru-KZ" sz="1400" b="1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67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756504-0DB6-404A-AA59-A9547DB4CF13}"/>
              </a:ext>
            </a:extLst>
          </p:cNvPr>
          <p:cNvGrpSpPr/>
          <p:nvPr/>
        </p:nvGrpSpPr>
        <p:grpSpPr>
          <a:xfrm>
            <a:off x="0" y="-18664"/>
            <a:ext cx="6880136" cy="9162664"/>
            <a:chOff x="0" y="-18664"/>
            <a:chExt cx="6880136" cy="9162664"/>
          </a:xfrm>
        </p:grpSpPr>
        <p:pic>
          <p:nvPicPr>
            <p:cNvPr id="2050" name="Picture 2" descr="Желтые и оранжевые фоны">
              <a:extLst>
                <a:ext uri="{FF2B5EF4-FFF2-40B4-BE49-F238E27FC236}">
                  <a16:creationId xmlns:a16="http://schemas.microsoft.com/office/drawing/2014/main" id="{0231CA03-D97F-4EE0-84F2-5CC1E3D28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8664"/>
              <a:ext cx="6858000" cy="9162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82A200C-B1F2-42A4-80BE-12D7AC0E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94" y="182224"/>
              <a:ext cx="3688062" cy="2016224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888B0C0-D6C1-4AD2-B838-4DB3ABED5341}"/>
                </a:ext>
              </a:extLst>
            </p:cNvPr>
            <p:cNvSpPr/>
            <p:nvPr/>
          </p:nvSpPr>
          <p:spPr>
            <a:xfrm>
              <a:off x="4082250" y="182224"/>
              <a:ext cx="279788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br>
                <a:rPr lang="ru-RU" dirty="0"/>
              </a:br>
              <a:r>
                <a:rPr lang="ru-RU" sz="1400" b="1" i="1" dirty="0">
                  <a:solidFill>
                    <a:srgbClr val="0070C0"/>
                  </a:solidFill>
                  <a:latin typeface="-apple-system"/>
                </a:rPr>
                <a:t>Василенко Милана продолжает заниматься любимым делом- танцами. Вчера получила гран при на конкурсе. Поздравляем ученицу 3 "В" класса!</a:t>
              </a:r>
              <a:endParaRPr lang="ru-KZ" b="1" i="1" dirty="0">
                <a:solidFill>
                  <a:srgbClr val="0070C0"/>
                </a:solidFill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3FD1138-E2A3-4AE8-953F-03B506DB0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3692" y="2414472"/>
              <a:ext cx="3996444" cy="2160240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98532AA-A519-4BDB-86FA-59AF9EEDEB8A}"/>
                </a:ext>
              </a:extLst>
            </p:cNvPr>
            <p:cNvSpPr/>
            <p:nvPr/>
          </p:nvSpPr>
          <p:spPr>
            <a:xfrm>
              <a:off x="168330" y="2447918"/>
              <a:ext cx="2715362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k-KZ" sz="1400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Биылғы оқу жылында мектеп табалдырығын алғаш аттаған 1 "Ғ" сынып оқушылары алғаш рет мектеп кітапханасына сынып мұғалімі Риза Молдағалиқызымен саяхат жасады. Онда кітапханашы Асем Темірбекқызымен  </a:t>
              </a:r>
            </a:p>
            <a:p>
              <a:pPr algn="just"/>
              <a:r>
                <a:rPr lang="kk-KZ" sz="1400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танысты</a:t>
              </a:r>
              <a:endParaRPr lang="ru-KZ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A99BAAE-A369-4A6A-91D9-CAE578A48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6270" y="4698011"/>
              <a:ext cx="2499572" cy="185398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E5D9100-42B8-46D1-88B0-F19FC6AD6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994" y="4732789"/>
              <a:ext cx="2290763" cy="1385888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C836DDC-8278-42BA-9630-CB86522F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530" y="6405007"/>
              <a:ext cx="1740495" cy="216024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A1B0618-D558-4109-A269-8E0EC5BA9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37309" y="6735285"/>
              <a:ext cx="1908425" cy="233469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D12C9BC-17F3-4A33-BA91-22D9B0A106F9}"/>
                </a:ext>
              </a:extLst>
            </p:cNvPr>
            <p:cNvSpPr/>
            <p:nvPr/>
          </p:nvSpPr>
          <p:spPr>
            <a:xfrm>
              <a:off x="4145734" y="7003978"/>
              <a:ext cx="24995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br>
                <a:rPr lang="ru-RU" dirty="0"/>
              </a:br>
              <a:r>
                <a:rPr lang="ru-RU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ru-RU" b="1" i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Жас</a:t>
              </a:r>
              <a:r>
                <a:rPr lang="ru-RU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i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Сарбаз</a:t>
              </a:r>
              <a:r>
                <a:rPr lang="ru-RU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ru-RU" b="1" i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патриоттары</a:t>
              </a:r>
              <a:r>
                <a:rPr lang="ru-RU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ru-RU" b="1" i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Отбасы</a:t>
              </a:r>
              <a:r>
                <a:rPr lang="ru-RU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i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сағаты</a:t>
              </a:r>
              <a:r>
                <a:rPr lang="ru-RU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02.10.2020ж </a:t>
              </a:r>
              <a:r>
                <a:rPr lang="ru-RU" b="1" i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сағат</a:t>
              </a:r>
              <a:r>
                <a:rPr lang="ru-RU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17:00де </a:t>
              </a:r>
              <a:r>
                <a:rPr lang="ru-RU" b="1" i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басталды</a:t>
              </a:r>
              <a:r>
                <a:rPr lang="ru-RU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KZ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80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D3BE989-B4C0-4A6B-B99A-4AAF7F60B91B}"/>
              </a:ext>
            </a:extLst>
          </p:cNvPr>
          <p:cNvGrpSpPr/>
          <p:nvPr/>
        </p:nvGrpSpPr>
        <p:grpSpPr>
          <a:xfrm>
            <a:off x="-188157" y="-12752"/>
            <a:ext cx="7416824" cy="9156751"/>
            <a:chOff x="-188157" y="-12752"/>
            <a:chExt cx="7416824" cy="9156751"/>
          </a:xfrm>
        </p:grpSpPr>
        <p:pic>
          <p:nvPicPr>
            <p:cNvPr id="3076" name="Picture 4" descr="Фон цветы | Бесплатно Фото">
              <a:extLst>
                <a:ext uri="{FF2B5EF4-FFF2-40B4-BE49-F238E27FC236}">
                  <a16:creationId xmlns:a16="http://schemas.microsoft.com/office/drawing/2014/main" id="{0A38F932-0AF8-44BE-8313-8EBF2C570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8" y="6498"/>
              <a:ext cx="6825992" cy="9137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D79C4613-D81E-4B34-BA93-8FAD51FABD36}"/>
                </a:ext>
              </a:extLst>
            </p:cNvPr>
            <p:cNvSpPr/>
            <p:nvPr/>
          </p:nvSpPr>
          <p:spPr>
            <a:xfrm>
              <a:off x="-188157" y="-12752"/>
              <a:ext cx="7416824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Ұстаздарға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арналған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оқушылардың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жылы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лебіздері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!!!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40FA279-D6EC-4465-9E02-6A186F29A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800" y="2138043"/>
              <a:ext cx="1818474" cy="18124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ACEDFE3-0B5C-436E-8948-D575F6F3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98167">
              <a:off x="2457615" y="2107629"/>
              <a:ext cx="1492892" cy="17256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526D80C-0289-4AE4-BCCF-A049D1A7F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5925" y="1935227"/>
              <a:ext cx="1467209" cy="14846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B4D5C04-DB9F-43F3-81B8-8DA281ED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2849" y="3257648"/>
              <a:ext cx="1544443" cy="15285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87997A-B5A7-4C6B-9AE3-ED5EA7C20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764"/>
            <a:stretch/>
          </p:blipFill>
          <p:spPr>
            <a:xfrm rot="21034146">
              <a:off x="381926" y="4194036"/>
              <a:ext cx="1694016" cy="19990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6B963B-710B-41D3-92E6-16FEF1BF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39379">
              <a:off x="419278" y="6358215"/>
              <a:ext cx="1849190" cy="22970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7F43224-0181-4B21-AA56-56EF853F3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076894">
              <a:off x="3952950" y="5177757"/>
              <a:ext cx="2172546" cy="17854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C1E6A34-AC1D-4316-BC1F-386DBB3FF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45118" y="7043641"/>
              <a:ext cx="2799508" cy="17262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45E5C50-5F17-4892-A4A3-478BCE2D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242886">
              <a:off x="2450244" y="3819428"/>
              <a:ext cx="2355529" cy="18192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336006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204DB9E-31BE-45B8-9213-02E17F3681AE}"/>
              </a:ext>
            </a:extLst>
          </p:cNvPr>
          <p:cNvGrpSpPr/>
          <p:nvPr/>
        </p:nvGrpSpPr>
        <p:grpSpPr>
          <a:xfrm>
            <a:off x="0" y="0"/>
            <a:ext cx="6957393" cy="9144000"/>
            <a:chOff x="0" y="0"/>
            <a:chExt cx="6957393" cy="9144000"/>
          </a:xfrm>
        </p:grpSpPr>
        <p:pic>
          <p:nvPicPr>
            <p:cNvPr id="4098" name="Picture 2" descr="Обои цветы, розовый фон, хризантемы картинки на рабочий стол, раздел цветы  - скачать">
              <a:extLst>
                <a:ext uri="{FF2B5EF4-FFF2-40B4-BE49-F238E27FC236}">
                  <a16:creationId xmlns:a16="http://schemas.microsoft.com/office/drawing/2014/main" id="{EE4EAD19-AF56-4683-99CB-A73DA42D2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9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EF4645A-AD59-46EF-B080-33483D4D7C2B}"/>
                </a:ext>
              </a:extLst>
            </p:cNvPr>
            <p:cNvSpPr/>
            <p:nvPr/>
          </p:nvSpPr>
          <p:spPr>
            <a:xfrm>
              <a:off x="764704" y="48768"/>
              <a:ext cx="6192689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Ұстаздар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 </a:t>
              </a:r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мерекесімен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құтты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4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болсын</a:t>
              </a:r>
              <a:r>
                <a:rPr lang="ru-RU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!!!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61C870B-1C51-4D26-BC7A-4301C6600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279" y="1510361"/>
              <a:ext cx="1266825" cy="13049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54E1A08-CED0-46F9-9CCB-A7ABF8210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768" y="3076575"/>
              <a:ext cx="1396671" cy="14954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5850C21-C81C-4EF5-982B-88CCB9185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9736" y="1504072"/>
              <a:ext cx="1149626" cy="13234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A38E40B-E733-4196-B263-AC26AB720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3108" y="1886532"/>
              <a:ext cx="1028700" cy="14954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8B57BBF-3144-4A32-A838-1EF815FE0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-935"/>
            <a:stretch/>
          </p:blipFill>
          <p:spPr>
            <a:xfrm>
              <a:off x="4895554" y="1453007"/>
              <a:ext cx="1028701" cy="17145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AE46BC2-9809-4735-A894-895D5BC1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8432" y="3824287"/>
              <a:ext cx="971550" cy="12954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4001F4A-8FD6-472D-AF45-6086AE702977}"/>
                </a:ext>
              </a:extLst>
            </p:cNvPr>
            <p:cNvSpPr/>
            <p:nvPr/>
          </p:nvSpPr>
          <p:spPr>
            <a:xfrm>
              <a:off x="3429000" y="3456324"/>
              <a:ext cx="3429000" cy="20313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kk-KZ" sz="14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Құрметті №81 ЖББОМ ардақты ұстаздары! Сіздерді бүгінгі төл мерекелеріңізбен құттықтаймыз! Құрметті ұстаздар! Шәкірттеріңіздің құрметі мен махаббатына бөленіңіздер. Шығармашылық ізденістер, ғылыми жаңалықтарыңыз арта берсін. Мерекелеріңізбен! Мерейлеріңіз үстем болсын!</a:t>
              </a:r>
              <a:endParaRPr lang="ru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EEE15B7-68BB-4F7B-91DD-538BD6063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9040" y="5527426"/>
              <a:ext cx="2785368" cy="34600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818E4C2A-7D74-4363-86B2-497CFCFFE460}"/>
                </a:ext>
              </a:extLst>
            </p:cNvPr>
            <p:cNvSpPr/>
            <p:nvPr/>
          </p:nvSpPr>
          <p:spPr>
            <a:xfrm>
              <a:off x="1055259" y="5834037"/>
              <a:ext cx="263438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k-KZ" sz="16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 кітапханасында Ұстаздар мерекесіңе орай кітап көрмесі жасақ-талды.</a:t>
              </a:r>
            </a:p>
            <a:p>
              <a:pPr algn="just"/>
              <a:r>
                <a:rPr lang="kk-KZ" sz="16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Құрметті ұстаздар! </a:t>
              </a:r>
            </a:p>
            <a:p>
              <a:pPr algn="just"/>
              <a:r>
                <a:rPr lang="kk-KZ" sz="16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Шәкірттеріңіздің құрметі махаббатына бөле-ніңіздер! Мерекеле-ріңізбен!</a:t>
              </a:r>
              <a:endParaRPr lang="ru-KZ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131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38D251C-670A-4623-B7CF-DF8C43FE0444}"/>
              </a:ext>
            </a:extLst>
          </p:cNvPr>
          <p:cNvGrpSpPr/>
          <p:nvPr/>
        </p:nvGrpSpPr>
        <p:grpSpPr>
          <a:xfrm>
            <a:off x="-7248" y="-34105"/>
            <a:ext cx="6964640" cy="9178105"/>
            <a:chOff x="-7248" y="-34105"/>
            <a:chExt cx="6964640" cy="9178105"/>
          </a:xfrm>
        </p:grpSpPr>
        <p:pic>
          <p:nvPicPr>
            <p:cNvPr id="5124" name="Picture 4" descr="Бесплатно векторы | Ручная розовая рамка на розовом фоне">
              <a:extLst>
                <a:ext uri="{FF2B5EF4-FFF2-40B4-BE49-F238E27FC236}">
                  <a16:creationId xmlns:a16="http://schemas.microsoft.com/office/drawing/2014/main" id="{48289C78-FA82-47E4-844C-4F99A018F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9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61E9751-F568-4E77-803C-5E53D0BDB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640" y="1065773"/>
              <a:ext cx="2304256" cy="2516882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E6CB20E-BD91-4808-A180-6EF3DAE6C73F}"/>
                </a:ext>
              </a:extLst>
            </p:cNvPr>
            <p:cNvSpPr/>
            <p:nvPr/>
          </p:nvSpPr>
          <p:spPr>
            <a:xfrm>
              <a:off x="-7248" y="-34105"/>
              <a:ext cx="696464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Ұстаздарға</a:t>
              </a:r>
              <a:r>
                <a:rPr lang="ru-RU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32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арналған</a:t>
              </a:r>
              <a:r>
                <a:rPr lang="ru-RU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32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оқушылардың</a:t>
              </a:r>
              <a:r>
                <a:rPr lang="ru-RU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32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жылы</a:t>
              </a:r>
              <a:r>
                <a:rPr lang="ru-RU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ru-RU" sz="32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лебіздері</a:t>
              </a:r>
              <a:r>
                <a:rPr lang="ru-RU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!!!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4F06EA1-5F42-4BBD-A5AD-192F1146B093}"/>
                </a:ext>
              </a:extLst>
            </p:cNvPr>
            <p:cNvSpPr/>
            <p:nvPr/>
          </p:nvSpPr>
          <p:spPr>
            <a:xfrm>
              <a:off x="2500144" y="1101395"/>
              <a:ext cx="40770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k-KZ" sz="1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«Ұстаздық етпес жалықпас үйретуден балаға» — деген ұлы Абай бабамыз. Сіздер жас ұрпақтың санасына сыналай енгізетін тәлім-тәрбие, үлгі-өнеге өлшеусіз. Сіздер — жастардың болашағын айқындайсыздар, бүгін еккен дәндеріңіз ертеңгі жеңісті-жемісті күннің кепілі. Ұстаз болашақ азаматтарды ғана емес, бүкіл болашақ қоғамды қалыптастырады.3"Ж" сыныбында ұйымдастырылды.Сынып жетекшісі: Омарова А. Б.</a:t>
              </a:r>
              <a:endParaRPr lang="ru-KZ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4FF3A63-9A25-46CA-9189-7E583B0CA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7092" y="2825554"/>
              <a:ext cx="3391600" cy="2268002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1E68374-3D1A-45B6-8A3D-FCDE0BEF2690}"/>
                </a:ext>
              </a:extLst>
            </p:cNvPr>
            <p:cNvSpPr/>
            <p:nvPr/>
          </p:nvSpPr>
          <p:spPr>
            <a:xfrm>
              <a:off x="112152" y="3705310"/>
              <a:ext cx="26963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k-KZ" sz="1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Құрметті ұстаздар! Сіздерді №81 ЖББОМ қазақ тілі мен әдебиеті кафедрасы төл мерекелеріңізбен құттықтайды! Сіздерге шығармашылық табыс, ұзақ ғұмыр, мықты денсаулық тілейміз!</a:t>
              </a:r>
              <a:endParaRPr lang="ru-KZ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30AEB1E-AF7C-4B84-B3D3-686B1A12C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706" y="5504017"/>
              <a:ext cx="2215528" cy="1815882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4F24F85-14EC-4ED1-BA3E-1AF689CAA0BC}"/>
                </a:ext>
              </a:extLst>
            </p:cNvPr>
            <p:cNvSpPr/>
            <p:nvPr/>
          </p:nvSpPr>
          <p:spPr>
            <a:xfrm>
              <a:off x="212978" y="7354787"/>
              <a:ext cx="238935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Поздравления от 10 "А" класса</a:t>
              </a:r>
              <a:endParaRPr lang="ru-KZ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97E0EBD-8080-4019-A6E7-63A5A55E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2596" y="5726435"/>
              <a:ext cx="1947567" cy="3186928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25D9F3F-299B-4D7E-91EB-9FB478A708A5}"/>
                </a:ext>
              </a:extLst>
            </p:cNvPr>
            <p:cNvSpPr/>
            <p:nvPr/>
          </p:nvSpPr>
          <p:spPr>
            <a:xfrm>
              <a:off x="4733899" y="6241615"/>
              <a:ext cx="194756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Поздравление с Днём учителя от учеников 10 "А" класса 💐🌷🌸</a:t>
              </a:r>
              <a:endParaRPr lang="ru-KZ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56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5CBAC16-A885-421F-ACE4-FD7BF703A468}"/>
              </a:ext>
            </a:extLst>
          </p:cNvPr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5" name="Picture 4" descr="Бесплатно векторы | Ручная розовая рамка на розовом фоне">
              <a:extLst>
                <a:ext uri="{FF2B5EF4-FFF2-40B4-BE49-F238E27FC236}">
                  <a16:creationId xmlns:a16="http://schemas.microsoft.com/office/drawing/2014/main" id="{8DD190E3-0D66-4741-9EAC-71AA407D2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9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06E4E89-9EF9-44A8-BB94-AE94FF863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648" y="971600"/>
              <a:ext cx="2847975" cy="211455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F931276-9C51-445B-A2C3-3574E4C416A7}"/>
                </a:ext>
              </a:extLst>
            </p:cNvPr>
            <p:cNvSpPr/>
            <p:nvPr/>
          </p:nvSpPr>
          <p:spPr>
            <a:xfrm>
              <a:off x="260648" y="3086150"/>
              <a:ext cx="284797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Моей маме - учителю посвящается... Сочинение ученицы 11 "Б" Тумановой Алины.</a:t>
              </a:r>
              <a:endParaRPr lang="ru-KZ" sz="1400" b="1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C4DC100-E791-4C0D-9269-CF192CDC3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0127" y="107504"/>
              <a:ext cx="3209925" cy="4181475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018B5B8-FC8E-4B1E-8D22-D59B84EFC198}"/>
                </a:ext>
              </a:extLst>
            </p:cNvPr>
            <p:cNvSpPr/>
            <p:nvPr/>
          </p:nvSpPr>
          <p:spPr>
            <a:xfrm>
              <a:off x="3358991" y="4393357"/>
              <a:ext cx="3429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kk-KZ" sz="16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 "Ә" сынып оқушылары </a:t>
              </a:r>
              <a:r>
                <a:rPr lang="ru-KZ" sz="16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👨‍🎓👩‍🎓 </a:t>
              </a:r>
              <a:r>
                <a:rPr lang="kk-KZ" sz="16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Мұғалімдерді </a:t>
              </a:r>
              <a:r>
                <a:rPr lang="ru-KZ" sz="16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👩‍🏫 </a:t>
              </a:r>
              <a:r>
                <a:rPr lang="kk-KZ" sz="16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құттықтау лебіздерін қабыл алыңыздар.</a:t>
              </a:r>
              <a:endParaRPr lang="ru-KZ" sz="1600" b="1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7616300-6AE2-4F06-98CF-D994322A7B2F}"/>
                </a:ext>
              </a:extLst>
            </p:cNvPr>
            <p:cNvSpPr/>
            <p:nvPr/>
          </p:nvSpPr>
          <p:spPr>
            <a:xfrm>
              <a:off x="260648" y="6403529"/>
              <a:ext cx="3429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kk-KZ" sz="16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5"Ғ"сынып оқушылары "Ұстаздар күні" құттықтауда</a:t>
              </a:r>
              <a:r>
                <a:rPr lang="ru-KZ" sz="1600" b="1" i="1" dirty="0">
                  <a:solidFill>
                    <a:srgbClr val="0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👩‍🏫📚💐💐💐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9E84931-6C97-49DA-995D-B25AE044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191" y="4031151"/>
              <a:ext cx="2282713" cy="21326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6C0A9F3-7739-4D62-9E08-3DB6972B1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1190" y="5614517"/>
              <a:ext cx="2945415" cy="2132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353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2696</TotalTime>
  <Words>447</Words>
  <Application>Microsoft Office PowerPoint</Application>
  <PresentationFormat>Экран (4:3)</PresentationFormat>
  <Paragraphs>27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Aharoni</vt:lpstr>
      <vt:lpstr>-apple-system</vt:lpstr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75</cp:revision>
  <cp:lastPrinted>2020-09-07T11:03:37Z</cp:lastPrinted>
  <dcterms:created xsi:type="dcterms:W3CDTF">2019-12-09T04:18:10Z</dcterms:created>
  <dcterms:modified xsi:type="dcterms:W3CDTF">2020-10-19T08:41:54Z</dcterms:modified>
</cp:coreProperties>
</file>