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</p:sldIdLst>
  <p:sldSz cx="6858000" cy="9144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302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8DDEE-BA38-451B-987C-DB4A5432A517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3" name="AutoShape 3" descr="https://img-fotki.yandex.ru/get/6736/200418627.1a/0_10c87b_d2d75807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5" name="AutoShape 5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7" name="AutoShape 7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9" name="AutoShape 9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1" name="AutoShape 11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4" name="AutoShape 14" descr="https://img-fotki.yandex.ru/get/15545/200418627.cb/0_149bd3_9ed722dc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9" name="AutoShape 19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1" name="AutoShape 21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3" name="AutoShape 23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5" name="AutoShape 25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0" name="AutoShape 14" descr="https://wallbox.ru/wallpapers/main/201505/ed8401baf6d6864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2" name="AutoShape 16" descr="https://wallbox.ru/wallpapers/main/201505/ed8401baf6d6864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Желтый фон — Yellow background">
            <a:extLst>
              <a:ext uri="{FF2B5EF4-FFF2-40B4-BE49-F238E27FC236}">
                <a16:creationId xmlns:a16="http://schemas.microsoft.com/office/drawing/2014/main" id="{1CD6573A-605E-403F-8353-9B443128D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04" y="7936"/>
            <a:ext cx="6878803" cy="913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F6CF0F0-3BED-4E29-A901-1D977ED0D52C}"/>
              </a:ext>
            </a:extLst>
          </p:cNvPr>
          <p:cNvGrpSpPr/>
          <p:nvPr/>
        </p:nvGrpSpPr>
        <p:grpSpPr>
          <a:xfrm>
            <a:off x="76498" y="86828"/>
            <a:ext cx="6808886" cy="1964892"/>
            <a:chOff x="0" y="-32"/>
            <a:chExt cx="8286784" cy="1964892"/>
          </a:xfrm>
        </p:grpSpPr>
        <p:pic>
          <p:nvPicPr>
            <p:cNvPr id="37" name="Picture 8" descr="C:\Users\w\Downloads\xdvx.png">
              <a:extLst>
                <a:ext uri="{FF2B5EF4-FFF2-40B4-BE49-F238E27FC236}">
                  <a16:creationId xmlns:a16="http://schemas.microsoft.com/office/drawing/2014/main" id="{879F8E82-44C9-44D5-A98C-E8735CEDF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90" y="1393356"/>
              <a:ext cx="6643710" cy="571504"/>
            </a:xfrm>
            <a:prstGeom prst="rect">
              <a:avLst/>
            </a:prstGeom>
            <a:noFill/>
          </p:spPr>
        </p:pic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FA11897E-8A86-4D69-92B3-510DF2C58C81}"/>
                </a:ext>
              </a:extLst>
            </p:cNvPr>
            <p:cNvSpPr/>
            <p:nvPr/>
          </p:nvSpPr>
          <p:spPr>
            <a:xfrm>
              <a:off x="1729673" y="536100"/>
              <a:ext cx="5128327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«</a:t>
              </a:r>
              <a:r>
                <a:rPr lang="en-US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Aharoni" pitchFamily="2" charset="-79"/>
                  <a:cs typeface="Aharoni" pitchFamily="2" charset="-79"/>
                </a:rPr>
                <a:t>School time</a:t>
              </a:r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» </a:t>
              </a:r>
              <a:endParaRPr lang="ru-RU" sz="5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Aharoni" pitchFamily="2" charset="-79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C57EDE8E-9F66-4388-9162-15EAA214DE66}"/>
                </a:ext>
              </a:extLst>
            </p:cNvPr>
            <p:cNvSpPr/>
            <p:nvPr/>
          </p:nvSpPr>
          <p:spPr>
            <a:xfrm>
              <a:off x="2786058" y="1431757"/>
              <a:ext cx="18415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     Выпуск №2</a:t>
              </a:r>
              <a:r>
                <a:rPr lang="en-US" sz="1200" b="1" i="1" dirty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sz="1200" b="1" i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от 21.09.2020 года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0" name="Picture 27" descr="C:\Users\w\Desktop\0_ab458_4bc1d758_orig.png">
              <a:extLst>
                <a:ext uri="{FF2B5EF4-FFF2-40B4-BE49-F238E27FC236}">
                  <a16:creationId xmlns:a16="http://schemas.microsoft.com/office/drawing/2014/main" id="{E484A9B0-FC7E-40E9-9309-72D13C838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4422" y="1321918"/>
              <a:ext cx="598457" cy="483839"/>
            </a:xfrm>
            <a:prstGeom prst="rect">
              <a:avLst/>
            </a:prstGeom>
            <a:noFill/>
          </p:spPr>
        </p:pic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76666752-0B03-4352-8D69-706C4DA17F04}"/>
                </a:ext>
              </a:extLst>
            </p:cNvPr>
            <p:cNvSpPr/>
            <p:nvPr/>
          </p:nvSpPr>
          <p:spPr>
            <a:xfrm>
              <a:off x="1812879" y="187717"/>
              <a:ext cx="26356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i="1" dirty="0"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школьная  газета </a:t>
              </a:r>
              <a:endParaRPr lang="ru-RU" sz="2800" b="1" i="1" dirty="0"/>
            </a:p>
          </p:txBody>
        </p:sp>
        <p:pic>
          <p:nvPicPr>
            <p:cNvPr id="42" name="Picture 2" descr="C:\Users\w\Desktop\пресс-центр\эмблема.png">
              <a:extLst>
                <a:ext uri="{FF2B5EF4-FFF2-40B4-BE49-F238E27FC236}">
                  <a16:creationId xmlns:a16="http://schemas.microsoft.com/office/drawing/2014/main" id="{B79AB110-BC26-48E7-B317-B20F245B9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07504"/>
              <a:ext cx="1707869" cy="1206867"/>
            </a:xfrm>
            <a:prstGeom prst="rect">
              <a:avLst/>
            </a:prstGeom>
            <a:noFill/>
          </p:spPr>
        </p:pic>
        <p:sp>
          <p:nvSpPr>
            <p:cNvPr id="43" name="Rectangle 6">
              <a:extLst>
                <a:ext uri="{FF2B5EF4-FFF2-40B4-BE49-F238E27FC236}">
                  <a16:creationId xmlns:a16="http://schemas.microsoft.com/office/drawing/2014/main" id="{4A002DEA-5DCF-4EAE-84DC-868EA00BF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306" y="-32"/>
              <a:ext cx="57864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u="none" strike="noStrike" cap="none" normalizeH="0" baseline="0" dirty="0">
                  <a:ln>
                    <a:noFill/>
                  </a:ln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КГУ</a:t>
              </a:r>
              <a:r>
                <a:rPr lang="ru-RU" sz="1400" dirty="0"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  </a:t>
              </a:r>
              <a:r>
                <a:rPr kumimoji="0" lang="ru-RU" sz="1400" u="none" strike="noStrike" cap="none" normalizeH="0" baseline="0" dirty="0">
                  <a:ln>
                    <a:noFill/>
                  </a:ln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«СОШ №81»  ул. Гапеева 1 Б  </a:t>
              </a:r>
              <a:endParaRPr kumimoji="0" lang="ru-RU" u="none" strike="noStrike" cap="none" normalizeH="0" baseline="0" dirty="0">
                <a:ln>
                  <a:noFill/>
                </a:ln>
                <a:effectLst/>
                <a:latin typeface="Monotype Corsiva" pitchFamily="66" charset="0"/>
                <a:cs typeface="Arial" pitchFamily="34" charset="0"/>
              </a:endParaRPr>
            </a:p>
          </p:txBody>
        </p:sp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9A1F4FE-3F7C-4433-91F3-451DFF086020}"/>
              </a:ext>
            </a:extLst>
          </p:cNvPr>
          <p:cNvSpPr/>
          <p:nvPr/>
        </p:nvSpPr>
        <p:spPr>
          <a:xfrm>
            <a:off x="1284774" y="2301330"/>
            <a:ext cx="4608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дорожного движения и безопасного поведения на дороге.</a:t>
            </a:r>
            <a:endParaRPr lang="ru-KZ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07384CC-9B6D-4E8D-9979-530B188F1B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54" y="2135229"/>
            <a:ext cx="834144" cy="163323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0D8D169-3C36-471E-ABFF-F8A23A6A75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2" y="2177209"/>
            <a:ext cx="1191312" cy="14749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51C73BB-26BD-4E85-AB8A-1C7ED7F80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493" y="6761302"/>
            <a:ext cx="1862272" cy="227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17AFB549-83C8-4A30-8520-6EA186AEBD10}"/>
              </a:ext>
            </a:extLst>
          </p:cNvPr>
          <p:cNvSpPr/>
          <p:nvPr/>
        </p:nvSpPr>
        <p:spPr>
          <a:xfrm>
            <a:off x="2966473" y="7609952"/>
            <a:ext cx="3442554" cy="111467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4"Б"класса </a:t>
            </a:r>
            <a:r>
              <a:rPr lang="ru-RU" sz="1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Танирберген</a:t>
            </a:r>
            <a:r>
              <a:rPr lang="ru-RU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Данель</a:t>
            </a:r>
            <a:r>
              <a:rPr lang="ru-RU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тему:" Правила дорожного движения и безопасного поведения на</a:t>
            </a:r>
            <a:r>
              <a:rPr lang="en-US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дороге".</a:t>
            </a:r>
            <a:br>
              <a:rPr lang="ru-RU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 руководитель:</a:t>
            </a:r>
          </a:p>
          <a:p>
            <a:pPr algn="just"/>
            <a:r>
              <a:rPr lang="ru-RU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Альбазарова</a:t>
            </a:r>
            <a:r>
              <a:rPr lang="ru-RU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И.Д.</a:t>
            </a:r>
            <a:endParaRPr lang="ru-KZ" i="1" dirty="0">
              <a:solidFill>
                <a:srgbClr val="00B050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B53C5A-9D65-40E3-A0A4-0DC07C6C78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1276" y="3846520"/>
            <a:ext cx="1925837" cy="2160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61A5F60-85F7-4431-800E-DA78FEF503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720" y="3989781"/>
            <a:ext cx="1825324" cy="2408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AAD5D394-577F-4134-934B-332B6331F4B9}"/>
              </a:ext>
            </a:extLst>
          </p:cNvPr>
          <p:cNvSpPr/>
          <p:nvPr/>
        </p:nvSpPr>
        <p:spPr>
          <a:xfrm>
            <a:off x="2648863" y="6164149"/>
            <a:ext cx="3522329" cy="5431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№81 ЖББОМ 4«Д» </a:t>
            </a:r>
            <a:r>
              <a:rPr lang="ru-RU" sz="1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</a:t>
            </a:r>
            <a:r>
              <a:rPr lang="ru-RU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ережесімен</a:t>
            </a:r>
            <a:r>
              <a:rPr lang="ru-RU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танысуда</a:t>
            </a:r>
            <a:r>
              <a:rPr lang="ru-RU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6EE11C5-AE73-4338-93F6-E64A68109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12"/>
            <a:ext cx="6858000" cy="9144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F7AEE88-A7CD-4865-A0DF-4756C6ACA963}"/>
              </a:ext>
            </a:extLst>
          </p:cNvPr>
          <p:cNvSpPr/>
          <p:nvPr/>
        </p:nvSpPr>
        <p:spPr>
          <a:xfrm>
            <a:off x="1282295" y="107504"/>
            <a:ext cx="54934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Ата-аналар</a:t>
            </a:r>
            <a:r>
              <a:rPr lang="ru-RU" sz="4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b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жиналысы</a:t>
            </a:r>
            <a:endParaRPr lang="ru-RU" sz="40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9DBB390-953B-4930-BDC4-CD8637BFA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5" t="11298" r="4565" b="11972"/>
          <a:stretch/>
        </p:blipFill>
        <p:spPr>
          <a:xfrm>
            <a:off x="260648" y="864068"/>
            <a:ext cx="4298145" cy="2471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8A0E41A-6C11-4282-98A2-CDBB3A0EAB87}"/>
              </a:ext>
            </a:extLst>
          </p:cNvPr>
          <p:cNvSpPr/>
          <p:nvPr/>
        </p:nvSpPr>
        <p:spPr>
          <a:xfrm>
            <a:off x="2060848" y="3491880"/>
            <a:ext cx="4298145" cy="24493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kk-KZ" sz="1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kk-KZ" sz="1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KZ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«</a:t>
            </a:r>
            <a:r>
              <a:rPr lang="kk-KZ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KZ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kk-KZ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KZ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kk-KZ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KZ" sz="1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ыбы</a:t>
            </a:r>
            <a:r>
              <a:rPr lang="kk-KZ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19.09.2020 ж. Сағат 12.00-де Ата-аналар жиналысы өтті. «Мектеп. Отбасы.Қоғам».</a:t>
            </a:r>
          </a:p>
          <a:p>
            <a:pPr algn="just"/>
            <a:r>
              <a:rPr lang="kk-KZ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Мақсаты: Ата-аналарға қашықтықтан оқыту мен кезекті сыныптар туралы түсініктеме беру. 18 ата-аналар қатысты.</a:t>
            </a:r>
          </a:p>
          <a:p>
            <a:pPr algn="just"/>
            <a:r>
              <a:rPr lang="kk-KZ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Синхронды және асинхронды оқыту жүйелері айтылды. Басқадай қосымша түсінбей жүрген сұрақтарына ата-аналар толықтай жауап ала алды.</a:t>
            </a:r>
          </a:p>
          <a:p>
            <a:pPr algn="just"/>
            <a:r>
              <a:rPr lang="kk-KZ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 жетекшісі: Кизирова М.А.</a:t>
            </a:r>
          </a:p>
          <a:p>
            <a:pPr algn="just"/>
            <a:endParaRPr lang="kk-KZ" sz="1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KZ" sz="1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6465EF-004C-4B26-A65F-3C6BA2079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90" y="6279387"/>
            <a:ext cx="3691109" cy="2521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688FCB69-69BC-4DB0-A9C8-303AF0A84411}"/>
              </a:ext>
            </a:extLst>
          </p:cNvPr>
          <p:cNvSpPr/>
          <p:nvPr/>
        </p:nvSpPr>
        <p:spPr>
          <a:xfrm>
            <a:off x="4209921" y="6279387"/>
            <a:ext cx="2459440" cy="2614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сентября, для классных руководителей 5-9-х классов было проведено совещание в дистанционном формате по теме: "Рекомендации для всех участников УВП по организации и проведению уроков на платформе </a:t>
            </a:r>
            <a:r>
              <a:rPr lang="ru-RU" sz="1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ru-KZ" sz="1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EC7880-2076-4247-83B8-DEF680DC9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6" y="0"/>
            <a:ext cx="6858000" cy="914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C961D9-9C1F-4710-AD5B-25D176058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372" y="3707904"/>
            <a:ext cx="1896551" cy="2424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1E4171-3EC2-4AE5-99B8-145D6226C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93" y="3308200"/>
            <a:ext cx="1674226" cy="2106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B60987-C58C-465A-B3D6-F65C59D5B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084" y="6823667"/>
            <a:ext cx="1778655" cy="2134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2DA6A6-75D8-435C-B382-758CCF61A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93" y="6337287"/>
            <a:ext cx="2304256" cy="2620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F6B4EA-553D-4444-AFAE-73C754F68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561" y="881619"/>
            <a:ext cx="2164068" cy="2545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7E3553-3A3E-4741-96E1-60B067FCC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921" y="881619"/>
            <a:ext cx="1726797" cy="2134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B51185-9FB7-4748-9231-9EEADD89A2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4372" y="1127743"/>
            <a:ext cx="1726797" cy="2154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B2251C-DC3F-4612-84A4-C4A65176EA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4628" y="4067944"/>
            <a:ext cx="1778655" cy="2412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0BDD1D2-001C-4307-AE7F-8A9DC2F5FEC3}"/>
              </a:ext>
            </a:extLst>
          </p:cNvPr>
          <p:cNvSpPr/>
          <p:nvPr/>
        </p:nvSpPr>
        <p:spPr>
          <a:xfrm>
            <a:off x="996972" y="-41711"/>
            <a:ext cx="4065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Аналар</a:t>
            </a:r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12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DF369A-3EB6-4EDA-8BA7-3CFE56E16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9" y="5908922"/>
            <a:ext cx="2691810" cy="13545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AD3D52-2AF7-47C7-87AB-B6EF440799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9" y="4137976"/>
            <a:ext cx="2691810" cy="15141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D2AD7D-87F8-4C5B-BECE-08D21DC90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9" y="7583032"/>
            <a:ext cx="2671678" cy="12783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99D620-6EC4-4584-AAE7-B701386BB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7" y="7510678"/>
            <a:ext cx="2587682" cy="14555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029B7E-DF5F-46C3-B27A-BD27034930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48" y="4137975"/>
            <a:ext cx="2691810" cy="15141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FE8940-3CB8-47A5-813B-C0715D677C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9" y="5866165"/>
            <a:ext cx="2671679" cy="15028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DA83EA-C484-47BC-8875-382F68DBE9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39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14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9AEEA3-1A10-40AE-A5B4-265980B83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" b="5855"/>
          <a:stretch/>
        </p:blipFill>
        <p:spPr>
          <a:xfrm>
            <a:off x="404664" y="1813663"/>
            <a:ext cx="2272516" cy="26642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68A2B9-C27F-4468-AA11-152BFD3B7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0" r="8579" b="3649"/>
          <a:stretch/>
        </p:blipFill>
        <p:spPr>
          <a:xfrm>
            <a:off x="4125298" y="1766681"/>
            <a:ext cx="2225205" cy="2706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4C235C-C0E8-4D17-B7A1-E5F24AD058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6081575"/>
            <a:ext cx="2574119" cy="14479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C05CAF-AC60-4F9B-9898-AAF5CC6335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7751681"/>
            <a:ext cx="2178208" cy="12252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5E09D2-D605-4949-BDCD-4CC2A24F1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5" y="4572000"/>
            <a:ext cx="2178208" cy="12252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B41B01-ED74-4E0E-BA57-722AFADF1C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60" y="5896561"/>
            <a:ext cx="2574119" cy="14479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C56B15-E69A-4278-843B-85AE023DF8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33" y="7631162"/>
            <a:ext cx="2367095" cy="13314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45AF67-BB8A-4EDA-845A-9B2698C242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6" y="4634169"/>
            <a:ext cx="2178207" cy="122524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D0FB45-EDC6-4FB7-B38B-2C094985DCC9}"/>
              </a:ext>
            </a:extLst>
          </p:cNvPr>
          <p:cNvSpPr/>
          <p:nvPr/>
        </p:nvSpPr>
        <p:spPr>
          <a:xfrm>
            <a:off x="291473" y="75392"/>
            <a:ext cx="594583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Дары осень</a:t>
            </a:r>
          </a:p>
          <a:p>
            <a:pPr algn="ctr"/>
            <a:r>
              <a:rPr lang="ru-RU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Күзгі</a:t>
            </a:r>
            <a:r>
              <a:rPr lang="ru-RU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науқан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993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4E6251-C58A-4593-8CD6-156E2A4F09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" y="5498816"/>
            <a:ext cx="3026645" cy="17024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7394D9-CCB6-43B3-91F2-0D7BBA3C4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2" y="2959224"/>
            <a:ext cx="2139225" cy="12033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07F333-A064-4DCD-AF0E-F11DF8FE4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031871"/>
            <a:ext cx="3212976" cy="18072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61AF6B-31BD-4F6A-8CAA-DA52C429A8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608" y="5428864"/>
            <a:ext cx="2732920" cy="15372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82C99D-3449-43AC-8B65-8D7165AD65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25" y="2992799"/>
            <a:ext cx="4159074" cy="23394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0C215D-7438-4BD3-ADBE-148EA55875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88" y="1061611"/>
            <a:ext cx="2413976" cy="13578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4EFE26-8733-4238-96F7-4CB6C8A622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2" y="4289424"/>
            <a:ext cx="2088371" cy="117470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68CF822-9370-47D1-B4CD-32DB59608D10}"/>
              </a:ext>
            </a:extLst>
          </p:cNvPr>
          <p:cNvSpPr/>
          <p:nvPr/>
        </p:nvSpPr>
        <p:spPr>
          <a:xfrm>
            <a:off x="620688" y="107504"/>
            <a:ext cx="605281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err="1">
                <a:ln/>
                <a:solidFill>
                  <a:srgbClr val="00B0F0"/>
                </a:solidFill>
                <a:effectLst/>
              </a:rPr>
              <a:t>Балалардың</a:t>
            </a:r>
            <a:r>
              <a:rPr lang="ru-RU" sz="2800" b="1" cap="none" spc="0" dirty="0">
                <a:ln/>
                <a:solidFill>
                  <a:srgbClr val="00B0F0"/>
                </a:solidFill>
                <a:effectLst/>
              </a:rPr>
              <a:t> </a:t>
            </a:r>
            <a:r>
              <a:rPr lang="ru-RU" sz="2800" b="1" cap="none" spc="0" dirty="0" err="1">
                <a:ln/>
                <a:solidFill>
                  <a:srgbClr val="00B0F0"/>
                </a:solidFill>
                <a:effectLst/>
              </a:rPr>
              <a:t>өз</a:t>
            </a:r>
            <a:r>
              <a:rPr lang="ru-RU" sz="2800" b="1" cap="none" spc="0" dirty="0">
                <a:ln/>
                <a:solidFill>
                  <a:srgbClr val="00B0F0"/>
                </a:solidFill>
                <a:effectLst/>
              </a:rPr>
              <a:t> </a:t>
            </a:r>
            <a:r>
              <a:rPr lang="ru-RU" sz="2800" b="1" cap="none" spc="0" dirty="0" err="1">
                <a:ln/>
                <a:solidFill>
                  <a:srgbClr val="00B0F0"/>
                </a:solidFill>
                <a:effectLst/>
              </a:rPr>
              <a:t>қолдарымен</a:t>
            </a:r>
            <a:r>
              <a:rPr lang="ru-RU" sz="2800" b="1" cap="none" spc="0" dirty="0">
                <a:ln/>
                <a:solidFill>
                  <a:srgbClr val="00B0F0"/>
                </a:solidFill>
                <a:effectLst/>
              </a:rPr>
              <a:t> </a:t>
            </a:r>
            <a:r>
              <a:rPr lang="ru-RU" sz="2800" b="1" cap="none" spc="0" dirty="0" err="1">
                <a:ln/>
                <a:solidFill>
                  <a:srgbClr val="00B0F0"/>
                </a:solidFill>
                <a:effectLst/>
              </a:rPr>
              <a:t>жасаған</a:t>
            </a:r>
            <a:endParaRPr lang="ru-RU" sz="2800" b="1" cap="none" spc="0" dirty="0">
              <a:ln/>
              <a:solidFill>
                <a:srgbClr val="00B0F0"/>
              </a:solidFill>
              <a:effectLst/>
            </a:endParaRPr>
          </a:p>
          <a:p>
            <a:pPr algn="ctr"/>
            <a:r>
              <a:rPr lang="ru-RU" sz="2800" b="1" cap="none" spc="0" dirty="0">
                <a:ln/>
                <a:solidFill>
                  <a:srgbClr val="00B0F0"/>
                </a:solidFill>
                <a:effectLst/>
              </a:rPr>
              <a:t> </a:t>
            </a:r>
            <a:r>
              <a:rPr lang="ru-RU" sz="2800" b="1" cap="none" spc="0" dirty="0" err="1">
                <a:ln/>
                <a:solidFill>
                  <a:srgbClr val="00B0F0"/>
                </a:solidFill>
                <a:effectLst/>
              </a:rPr>
              <a:t>бұйымдары</a:t>
            </a:r>
            <a:r>
              <a:rPr lang="ru-RU" sz="2800" b="1" cap="none" spc="0" dirty="0">
                <a:ln/>
                <a:solidFill>
                  <a:srgbClr val="00B0F0"/>
                </a:solidFill>
                <a:effectLst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5DEA5C-A8D0-4395-9CB2-AE30694200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15" y="7243918"/>
            <a:ext cx="2378091" cy="17835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F4183A3-66DC-4E2F-97D2-C8D4244762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1" y="7284457"/>
            <a:ext cx="1276867" cy="17024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87B27C-FD8A-44DD-A763-C145BD6CC3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59" y="7129467"/>
            <a:ext cx="1537489" cy="180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02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CC00A9-5551-4F66-9C1C-4BBD414EA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"/>
            <a:ext cx="6882084" cy="9143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03FC05-35B1-4A98-A418-50CA4FE1E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535" y="5093469"/>
            <a:ext cx="2729183" cy="295232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5B00A7-E73B-45CD-B0B3-FC599B0CEB87}"/>
              </a:ext>
            </a:extLst>
          </p:cNvPr>
          <p:cNvSpPr/>
          <p:nvPr/>
        </p:nvSpPr>
        <p:spPr>
          <a:xfrm>
            <a:off x="3581802" y="8117845"/>
            <a:ext cx="3132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1"Ғ" сыныбындағы </a:t>
            </a:r>
          </a:p>
          <a:p>
            <a:pPr algn="just"/>
            <a:r>
              <a:rPr lang="kk-KZ" sz="1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жаратылсытану сабағынан үзінді.Сынып мұғалімі Риза Молдағалиқызы</a:t>
            </a:r>
            <a:endParaRPr lang="ru-KZ" sz="14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DD3AA9-E5CE-455F-A11F-E9FA456ED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64" y="4795196"/>
            <a:ext cx="2288590" cy="266141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E517BBD-BB25-4D05-ACA3-4A3624A97737}"/>
              </a:ext>
            </a:extLst>
          </p:cNvPr>
          <p:cNvSpPr/>
          <p:nvPr/>
        </p:nvSpPr>
        <p:spPr>
          <a:xfrm>
            <a:off x="143775" y="7408572"/>
            <a:ext cx="31412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📢 ТІКЕЛЕЙ ЭФИР!</a:t>
            </a:r>
            <a:b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🔷 БАЛАЛАР ӨКІЛДІКТЕРІ ТУРАЛЫ</a:t>
            </a:r>
            <a:b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</a:t>
            </a:r>
            <a:b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📢 ПРЯМОЙ ЭФИР!</a:t>
            </a:r>
            <a:b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🔷 О ДЕТСКИХ ПРЕДСТАВИТЕЛЬСТВАХ</a:t>
            </a:r>
            <a:endParaRPr lang="ru-KZ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39D276-9704-447F-8159-03DE21952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75" y="307359"/>
            <a:ext cx="3233102" cy="20323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626A7D-444B-4334-90A4-591669232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0653" y="2427519"/>
            <a:ext cx="1864524" cy="22328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024799-DD67-4CB0-865E-521CCF9DB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46" y="2676055"/>
            <a:ext cx="1936419" cy="20323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F18012-DAE6-4705-9F27-B9552A872B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8401" y="325236"/>
            <a:ext cx="2895453" cy="19966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B0320B-64D9-4745-94B3-FD831F7A32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1932" y="2397742"/>
            <a:ext cx="2332009" cy="152617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B71EEB-F178-42E6-BA3F-2BF282C3FD9C}"/>
              </a:ext>
            </a:extLst>
          </p:cNvPr>
          <p:cNvSpPr/>
          <p:nvPr/>
        </p:nvSpPr>
        <p:spPr>
          <a:xfrm>
            <a:off x="4315265" y="3923918"/>
            <a:ext cx="24186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Мектепалды даярлық тобы таза ауада ,күз мезгілінде серуендеуде. </a:t>
            </a:r>
          </a:p>
          <a:p>
            <a:pPr algn="just"/>
            <a:r>
              <a:rPr lang="kk-KZ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 жетекшісі: </a:t>
            </a:r>
          </a:p>
          <a:p>
            <a:pPr algn="just"/>
            <a:r>
              <a:rPr lang="kk-KZ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Абильдина Р.М.</a:t>
            </a:r>
            <a:endParaRPr lang="ru-KZ" sz="1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679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F0AF29-FC22-494D-BA33-742A826D4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"/>
            <a:ext cx="6882084" cy="9143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E02799-B025-48C0-A451-86DC76C93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928" y="224249"/>
            <a:ext cx="3661723" cy="2752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AB3B45-FF50-4360-B091-29CFF1BC0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45" y="3127273"/>
            <a:ext cx="3613077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1BFF2B-1ADB-4D88-980E-98935EF1F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167" y="3185050"/>
            <a:ext cx="2481017" cy="1876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E26CD3-A5EE-439D-B81C-F05C607B6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36" y="5406802"/>
            <a:ext cx="2627833" cy="3236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71064D-B6FF-46A0-98C9-3D6FD9FF7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6143" y="5421847"/>
            <a:ext cx="1718043" cy="2143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1F8B5D-F9B0-41F1-AE1E-286E20C10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1360" y="5226445"/>
            <a:ext cx="1718043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C5311F3-B1FF-46B9-A8FE-7AABD728E45D}"/>
              </a:ext>
            </a:extLst>
          </p:cNvPr>
          <p:cNvSpPr/>
          <p:nvPr/>
        </p:nvSpPr>
        <p:spPr>
          <a:xfrm>
            <a:off x="2767642" y="7760727"/>
            <a:ext cx="41273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сентября учащиеся 9-11-х, родители, классные руководители приняли активное участие в онлайн - проекте "Час Семьи" по теме: "Трудовое воспитание", в рамках профориентационной работы.</a:t>
            </a:r>
            <a:endParaRPr lang="ru-KZ" sz="1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802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сенний фон с прозрачными цветными листьями - Buy this stock vector and  explore similar vectors at Adobe Stock | Adobe Stock">
            <a:extLst>
              <a:ext uri="{FF2B5EF4-FFF2-40B4-BE49-F238E27FC236}">
                <a16:creationId xmlns:a16="http://schemas.microsoft.com/office/drawing/2014/main" id="{A08B7039-069F-4715-92BA-1C248EFE5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чко с текстом: прямоугольное 3">
            <a:extLst>
              <a:ext uri="{FF2B5EF4-FFF2-40B4-BE49-F238E27FC236}">
                <a16:creationId xmlns:a16="http://schemas.microsoft.com/office/drawing/2014/main" id="{63961E8A-CCBE-4137-B9F2-5A63A41B7963}"/>
              </a:ext>
            </a:extLst>
          </p:cNvPr>
          <p:cNvSpPr/>
          <p:nvPr/>
        </p:nvSpPr>
        <p:spPr>
          <a:xfrm>
            <a:off x="170638" y="147981"/>
            <a:ext cx="6570730" cy="3635896"/>
          </a:xfrm>
          <a:prstGeom prst="wedge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Повестка совещания при директоре от 28.09.2020г</a:t>
            </a:r>
            <a:endParaRPr lang="ru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Контроль качества составления КТП педагогами школы. (</a:t>
            </a:r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зам. директора по курируемым циклам).</a:t>
            </a:r>
            <a:endParaRPr lang="ru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Итоги проверки электронных журналов в АСУ “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Білімал</a:t>
            </a:r>
            <a:r>
              <a:rPr lang="ru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”( </a:t>
            </a:r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зам. директора по курируемым циклам).</a:t>
            </a:r>
            <a:endParaRPr lang="ru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Планирование воспитательной работы классных руководителей в классном коллективе согласно. Концептуальным основам воспитания. Портфолио ВР(</a:t>
            </a:r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Зам. Директора по ВР: Саранцева М.А., </a:t>
            </a:r>
            <a:r>
              <a:rPr lang="ru-K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Ускенбаева</a:t>
            </a:r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Ш.С.)</a:t>
            </a:r>
            <a:endParaRPr lang="ru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4.Контроль состояния здоровья учащихся и педагогов в дежурных классах, состояния воздушного, теплового режима и освещенности учебных кабинетов. </a:t>
            </a:r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K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Зам.по</a:t>
            </a:r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АХЧ </a:t>
            </a:r>
            <a:r>
              <a:rPr lang="ru-K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Мезгильбаева</a:t>
            </a:r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Н.Ж.)</a:t>
            </a:r>
            <a:endParaRPr lang="ru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5.Организация работы в классах пред школьной подготовки </a:t>
            </a:r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K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зам.директора</a:t>
            </a:r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начальной школьной школе </a:t>
            </a:r>
            <a:r>
              <a:rPr lang="ru-K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Султанбекова</a:t>
            </a:r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А.М.)</a:t>
            </a:r>
            <a:endParaRPr lang="ru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6.Работа с новыми учителями </a:t>
            </a:r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K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зам.директора</a:t>
            </a:r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УВР Майер Н.А.)</a:t>
            </a:r>
            <a:endParaRPr lang="ru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Обеспеченность учебниками </a:t>
            </a:r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(зам. библиотекой </a:t>
            </a:r>
            <a:r>
              <a:rPr lang="ru-K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Нысанбаева</a:t>
            </a:r>
            <a:r>
              <a:rPr lang="ru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Г.С.)</a:t>
            </a:r>
            <a:endParaRPr lang="ru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8.Разное 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41ACD6-9664-412A-A9C5-3D8D7F754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26" y="5991084"/>
            <a:ext cx="2537838" cy="1701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4176A3-3FC8-42D3-AEBE-2367C4C31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6" r="13655" b="10227"/>
          <a:stretch/>
        </p:blipFill>
        <p:spPr>
          <a:xfrm>
            <a:off x="2905674" y="6596282"/>
            <a:ext cx="1152002" cy="2225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9AC4FE-E6D5-4D11-B7BA-7B8876DF39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r="18117" b="9838"/>
          <a:stretch/>
        </p:blipFill>
        <p:spPr>
          <a:xfrm>
            <a:off x="1674675" y="6841858"/>
            <a:ext cx="1072900" cy="2225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FE6BF5-2704-4264-BDFA-E5BE9593D0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19550"/>
          <a:stretch/>
        </p:blipFill>
        <p:spPr>
          <a:xfrm>
            <a:off x="239487" y="6560522"/>
            <a:ext cx="1277089" cy="2264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8E5E926-9BDD-4EF0-9A6D-1B255975B2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r="4910" b="10882"/>
          <a:stretch/>
        </p:blipFill>
        <p:spPr>
          <a:xfrm>
            <a:off x="3699079" y="3911658"/>
            <a:ext cx="2486426" cy="1951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065F9DB-AF23-4BF0-82DC-C7CF43E6B5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7000" b="9663"/>
          <a:stretch/>
        </p:blipFill>
        <p:spPr>
          <a:xfrm>
            <a:off x="209736" y="4257362"/>
            <a:ext cx="3363280" cy="2141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60060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2282</TotalTime>
  <Words>447</Words>
  <Application>Microsoft Office PowerPoint</Application>
  <PresentationFormat>Экран (4:3)</PresentationFormat>
  <Paragraphs>39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Aharoni</vt:lpstr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</dc:creator>
  <cp:lastModifiedBy>admin</cp:lastModifiedBy>
  <cp:revision>51</cp:revision>
  <cp:lastPrinted>2020-09-07T11:03:37Z</cp:lastPrinted>
  <dcterms:created xsi:type="dcterms:W3CDTF">2019-12-09T04:18:10Z</dcterms:created>
  <dcterms:modified xsi:type="dcterms:W3CDTF">2020-10-08T04:33:38Z</dcterms:modified>
</cp:coreProperties>
</file>