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www.instagram.com/explore/tags/%D0%BA%D0%B0%D0%B7%D0%B0%D1%85%D1%81%D0%BA%D0%B8%D0%B9%D1%8F%D0%B7%D1%8B%D0%BA/" TargetMode="External"/><Relationship Id="rId18" Type="http://schemas.openxmlformats.org/officeDocument/2006/relationships/hyperlink" Target="https://www.instagram.com/explore/tags/%D0%BC%D0%B5%D0%B6%D0%B4%D1%83%D0%BD%D0%B0%D1%80%D0%BE%D0%B4%D0%BD%D0%B0%D1%8F%D0%BE%D0%BD%D0%BB%D0%B0%D0%B9%D0%BD%D0%B0%D0%BA%D0%B0%D0%B4%D0%B5%D0%BC%D0%B8%D1%8F/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hyperlink" Target="https://www.instagram.com/explore/tags/%D0%BF%D1%80%D0%B5%D0%B4%D1%88%D0%BA%D0%BE%D0%BB%D0%B0/" TargetMode="External"/><Relationship Id="rId17" Type="http://schemas.openxmlformats.org/officeDocument/2006/relationships/hyperlink" Target="https://www.instagram.com/explore/tags/%D0%B7%D0%BD%D0%B0%D0%BD%D0%B8%D0%B5/" TargetMode="External"/><Relationship Id="rId2" Type="http://schemas.openxmlformats.org/officeDocument/2006/relationships/image" Target="../media/image19.jpg"/><Relationship Id="rId16" Type="http://schemas.openxmlformats.org/officeDocument/2006/relationships/hyperlink" Target="https://www.instagram.com/explore/tags/%D0%B4%D0%B8%D0%BF%D0%BB%D0%BE%D0%B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hyperlink" Target="https://www.instagram.com/explore/tags/%D2%9B%D0%B0%D0%B7%D0%B0%D2%9B%D1%82%D1%96%D0%BB%D1%96/" TargetMode="External"/><Relationship Id="rId5" Type="http://schemas.openxmlformats.org/officeDocument/2006/relationships/image" Target="../media/image22.jpg"/><Relationship Id="rId15" Type="http://schemas.openxmlformats.org/officeDocument/2006/relationships/image" Target="../media/image28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Relationship Id="rId14" Type="http://schemas.openxmlformats.org/officeDocument/2006/relationships/hyperlink" Target="https://www.instagram.com/explore/tags/%D0%B4%D0%B0%D1%8F%D1%80%D0%BB%D1%8B%D2%9B%D1%82%D0%BE%D0%B1%D1%8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F44C60-9B88-48F5-99B6-208938E9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-36512"/>
            <a:ext cx="6885384" cy="9180512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-27384" y="35496"/>
            <a:ext cx="8314168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0" y="1393356"/>
              <a:ext cx="6643710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786058" y="1431757"/>
              <a:ext cx="1513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Выпуск №2</a:t>
              </a:r>
              <a:r>
                <a:rPr lang="kk-KZ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от 14.09.2020 года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sp>
        <p:nvSpPr>
          <p:cNvPr id="9" name="Облачко с текстом: прямоугольное 8">
            <a:extLst>
              <a:ext uri="{FF2B5EF4-FFF2-40B4-BE49-F238E27FC236}">
                <a16:creationId xmlns:a16="http://schemas.microsoft.com/office/drawing/2014/main" id="{69AA5787-DD1D-4E71-9FAF-80EE02A9D0E0}"/>
              </a:ext>
            </a:extLst>
          </p:cNvPr>
          <p:cNvSpPr/>
          <p:nvPr/>
        </p:nvSpPr>
        <p:spPr>
          <a:xfrm>
            <a:off x="155576" y="2040223"/>
            <a:ext cx="6585792" cy="1875952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3206AE-7883-4555-A463-D6DDCF3DFA7F}"/>
              </a:ext>
            </a:extLst>
          </p:cNvPr>
          <p:cNvSpPr/>
          <p:nvPr/>
        </p:nvSpPr>
        <p:spPr>
          <a:xfrm>
            <a:off x="187615" y="2108742"/>
            <a:ext cx="6514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 сентября, для учащихся 1-11-х классов были проведены тематические классные часы на тему: "Права и обязанности учащихся. Правила поведения в общественных местах. Соблюдение мер безопасности".</a:t>
            </a:r>
          </a:p>
          <a:p>
            <a:pPr algn="just"/>
            <a:r>
              <a:rPr lang="ru-RU" sz="1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Классные руководители совместно с учащимися просматривали презентации, видеоролики по данной теме.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752C8A-D4EC-4A08-BD33-291666D73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21" y="7095345"/>
            <a:ext cx="2408480" cy="187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20FFC0-48EE-48E4-94D2-B9397B373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642" y="7035258"/>
            <a:ext cx="2094263" cy="1970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6A4EEF-701A-4470-A87F-EC96F5F1D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736" y="4190694"/>
            <a:ext cx="5184576" cy="2685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CEEF03-4D38-403C-B1EF-3BD91D694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8" y="-1"/>
            <a:ext cx="6882768" cy="9144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5289E4-6211-47BD-BC12-EEDC35BAA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3"/>
          <a:stretch/>
        </p:blipFill>
        <p:spPr>
          <a:xfrm>
            <a:off x="-24768" y="0"/>
            <a:ext cx="6882768" cy="30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57ABF8-D92C-4EAF-9BAA-DDAA285DB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3044600"/>
            <a:ext cx="3223253" cy="2417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F945F-0141-47C9-9F2E-0B3718630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" y="5097385"/>
            <a:ext cx="3117573" cy="2338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721613-08D2-40AE-B5E4-B2C6D7190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76" y="5213776"/>
            <a:ext cx="2807196" cy="2105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995E532-0640-46EF-AD63-FA388A1E59E7}"/>
              </a:ext>
            </a:extLst>
          </p:cNvPr>
          <p:cNvSpPr/>
          <p:nvPr/>
        </p:nvSpPr>
        <p:spPr>
          <a:xfrm>
            <a:off x="1763381" y="7585598"/>
            <a:ext cx="5094619" cy="15366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1"Ғ" сынып оқушылары денешынықтыру сабағында."Спорт-денсаулық кепілі".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850F4023-0523-4672-A2AE-0DDD622B42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979984" y="44916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0BD901-DFC9-4EA6-944E-1FDA35F6C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7944"/>
            <a:ext cx="6854952" cy="9144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DFA8B-9589-4459-96F1-4BEB9B41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80" y="2025287"/>
            <a:ext cx="4710343" cy="4686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8A214C-61A5-43D8-9A29-C5C2E4EB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107504"/>
            <a:ext cx="1840992" cy="1822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95A6A4-2FBD-4B85-87FA-FB1C2ECD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401">
            <a:off x="119157" y="188241"/>
            <a:ext cx="2857500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5D2EE6D-7F31-46CC-BA3A-DFC3B738B8B9}"/>
              </a:ext>
            </a:extLst>
          </p:cNvPr>
          <p:cNvSpPr/>
          <p:nvPr/>
        </p:nvSpPr>
        <p:spPr>
          <a:xfrm>
            <a:off x="404664" y="6966535"/>
            <a:ext cx="6375176" cy="2169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09.09.2020ж Біздің мектеп оқушылары, Республикалық бірыңғай "Жас Ұлан!" балалар мен жасөспірімдер ұйымының ұйымдастыруымен өткен "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Birgemiz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Asyl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Mura "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Birgemiz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жалпыұлттық жобаларында оқытылып ,сертификаттармен марапатталды!</a:t>
            </a:r>
            <a:endParaRPr lang="ru-K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A25EC-DB96-4E52-B7FE-01880867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" y="-14120"/>
            <a:ext cx="6858000" cy="91581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FCAC4-461F-45E2-BC39-F9E45B2C2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20"/>
            <a:ext cx="6857240" cy="3486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7AB0C6-2768-4A78-A07A-158AA9FD3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" y="3779912"/>
            <a:ext cx="439248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E60F04-E0B4-4144-8430-0F57D0400B1A}"/>
              </a:ext>
            </a:extLst>
          </p:cNvPr>
          <p:cNvSpPr/>
          <p:nvPr/>
        </p:nvSpPr>
        <p:spPr>
          <a:xfrm>
            <a:off x="4509121" y="6084168"/>
            <a:ext cx="2348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16.09.2020</a:t>
            </a:r>
            <a:r>
              <a:rPr lang="ru-KZ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на тема "Ионный обмен" с участием класса и предметник учитель:</a:t>
            </a:r>
            <a:r>
              <a:rPr lang="ru-KZ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Сейлова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Ж.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AutoShape 28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8" name="AutoShape 30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40" name="AutoShape 32" descr="https://wallbox.ru/wallpapers/main/201451/9e5fe933e080f8d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E76C9-A25B-40F4-AC29-3B53EF1A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8"/>
            <a:ext cx="6858000" cy="9144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351A3-093E-4A8C-8653-FC115F554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83" y="6678"/>
            <a:ext cx="1848851" cy="1848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Қазақ тілін меңгергендер саны 82 пайыздан асты">
            <a:extLst>
              <a:ext uri="{FF2B5EF4-FFF2-40B4-BE49-F238E27FC236}">
                <a16:creationId xmlns:a16="http://schemas.microsoft.com/office/drawing/2014/main" id="{7D7F5762-CAE7-4E08-AE71-50C0FD29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6030"/>
            <a:ext cx="2465885" cy="1679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D0D0A-7598-40E6-B37E-75DDA0057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31" y="694513"/>
            <a:ext cx="3836062" cy="2877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FAD82-A9A9-4C06-A666-04D3AD0D4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" y="2606029"/>
            <a:ext cx="2917461" cy="2188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5AAD1A-829C-4803-A71B-E166EBFCA3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26" y="2429257"/>
            <a:ext cx="2036802" cy="1527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36410-D79E-4BA4-A7AD-211365969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12" y="3636680"/>
            <a:ext cx="2383750" cy="1787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F3F43C-21E2-4559-B75E-ED2E112DF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0" y="3158804"/>
            <a:ext cx="2303140" cy="1727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971C8B-4B18-4B9F-A97F-DFFDE973E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794125"/>
            <a:ext cx="1890921" cy="1418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63685A9-582A-42FA-959B-425CEC061E27}"/>
              </a:ext>
            </a:extLst>
          </p:cNvPr>
          <p:cNvSpPr/>
          <p:nvPr/>
        </p:nvSpPr>
        <p:spPr>
          <a:xfrm>
            <a:off x="1991492" y="5156383"/>
            <a:ext cx="4597333" cy="1976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479C3E-9B10-48BF-9EC9-D4E0F67929C4}"/>
              </a:ext>
            </a:extLst>
          </p:cNvPr>
          <p:cNvSpPr/>
          <p:nvPr/>
        </p:nvSpPr>
        <p:spPr>
          <a:xfrm>
            <a:off x="2136701" y="5472186"/>
            <a:ext cx="4361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тілінде оқитын мектепалды даярлық сыныбында аптасына екі рет қазақ тілі пәні оқытылады. Пән мұғалімі Шакаримова Г.К. сабағында әртүрлі көрнекіліктерді пайдаланып, балалардың тілін ән, санамақтар, өлеңдер арқылы дамытады.</a:t>
            </a:r>
          </a:p>
          <a:p>
            <a:pPr algn="just"/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#қазақтілі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#предшкола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#казахскийязык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#даярлықтобы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786CFC-7CB0-4C5D-AB5F-D4E95C17F5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575" y="7180357"/>
            <a:ext cx="2631196" cy="185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E4902C1-92CB-49DD-805C-E7F16FCFA575}"/>
              </a:ext>
            </a:extLst>
          </p:cNvPr>
          <p:cNvSpPr/>
          <p:nvPr/>
        </p:nvSpPr>
        <p:spPr>
          <a:xfrm>
            <a:off x="2854275" y="7205643"/>
            <a:ext cx="4003726" cy="18210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3D8B806-6504-478F-B2D3-11C68E70BF9B}"/>
              </a:ext>
            </a:extLst>
          </p:cNvPr>
          <p:cNvSpPr/>
          <p:nvPr/>
        </p:nvSpPr>
        <p:spPr>
          <a:xfrm>
            <a:off x="2884356" y="7470708"/>
            <a:ext cx="38180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"А" класса Костиков Алексей занял ІІ место в осеннем международном чемпионате по знаниям. ПОЗДРАВЛЯЕМ!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#диплом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#знание</a:t>
            </a:r>
            <a:r>
              <a:rPr lang="ru-RU" sz="14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#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международнаяонлайнакадемия</a:t>
            </a:r>
            <a:endParaRPr lang="ru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210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72</cp:revision>
  <cp:lastPrinted>2020-09-07T11:03:37Z</cp:lastPrinted>
  <dcterms:created xsi:type="dcterms:W3CDTF">2019-12-09T04:18:10Z</dcterms:created>
  <dcterms:modified xsi:type="dcterms:W3CDTF">2020-09-28T07:04:16Z</dcterms:modified>
</cp:coreProperties>
</file>