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916D9-B80E-44BF-8D58-8027E490BD99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</dgm:pt>
    <dgm:pt modelId="{355E7E9A-4E10-42D5-9691-65D794B642B7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учитывает международную практику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3CB1B-9C5A-415C-BFDA-C7176C01A4C7}" type="parTrans" cxnId="{8E0392DF-2939-4EC2-BC59-100894B4958B}">
      <dgm:prSet/>
      <dgm:spPr/>
      <dgm:t>
        <a:bodyPr/>
        <a:lstStyle/>
        <a:p>
          <a:endParaRPr lang="ru-RU"/>
        </a:p>
      </dgm:t>
    </dgm:pt>
    <dgm:pt modelId="{F347FABC-76F1-4F28-AEAD-5730871B4716}" type="sibTrans" cxnId="{8E0392DF-2939-4EC2-BC59-100894B4958B}">
      <dgm:prSet/>
      <dgm:spPr/>
      <dgm:t>
        <a:bodyPr/>
        <a:lstStyle/>
        <a:p>
          <a:endParaRPr lang="ru-RU"/>
        </a:p>
      </dgm:t>
    </dgm:pt>
    <dgm:pt modelId="{39C409EA-4324-45B1-9F77-086ED3484FC4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носит рекомендательный характер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0662C-97EA-415A-A69D-52601AB08163}" type="parTrans" cxnId="{4FAD141E-70BA-4A78-B6A9-CA2FA1BEF626}">
      <dgm:prSet/>
      <dgm:spPr/>
      <dgm:t>
        <a:bodyPr/>
        <a:lstStyle/>
        <a:p>
          <a:endParaRPr lang="ru-RU"/>
        </a:p>
      </dgm:t>
    </dgm:pt>
    <dgm:pt modelId="{D84F1B59-5B78-483D-B0D2-6AA78AB1D5B2}" type="sibTrans" cxnId="{4FAD141E-70BA-4A78-B6A9-CA2FA1BEF626}">
      <dgm:prSet/>
      <dgm:spPr/>
      <dgm:t>
        <a:bodyPr/>
        <a:lstStyle/>
        <a:p>
          <a:endParaRPr lang="ru-RU"/>
        </a:p>
      </dgm:t>
    </dgm:pt>
    <dgm:pt modelId="{B43DA6A5-EA47-46F3-9A08-AB32B63995E6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в соответствии с требованиями законодательства РК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1DC0D-089F-4EE8-9AC8-DCDD9DB28477}" type="parTrans" cxnId="{2B80B401-5984-4ADB-B786-435F1F7F3C46}">
      <dgm:prSet/>
      <dgm:spPr/>
      <dgm:t>
        <a:bodyPr/>
        <a:lstStyle/>
        <a:p>
          <a:endParaRPr lang="ru-RU"/>
        </a:p>
      </dgm:t>
    </dgm:pt>
    <dgm:pt modelId="{66127911-B4CF-4F60-B595-53D7B90CFDC6}" type="sibTrans" cxnId="{2B80B401-5984-4ADB-B786-435F1F7F3C46}">
      <dgm:prSet/>
      <dgm:spPr/>
      <dgm:t>
        <a:bodyPr/>
        <a:lstStyle/>
        <a:p>
          <a:endParaRPr lang="ru-RU"/>
        </a:p>
      </dgm:t>
    </dgm:pt>
    <dgm:pt modelId="{A5051963-B1BC-401E-9FDC-0E713663EF93}" type="pres">
      <dgm:prSet presAssocID="{28A916D9-B80E-44BF-8D58-8027E490BD99}" presName="Name0" presStyleCnt="0">
        <dgm:presLayoutVars>
          <dgm:dir/>
          <dgm:resizeHandles val="exact"/>
        </dgm:presLayoutVars>
      </dgm:prSet>
      <dgm:spPr/>
    </dgm:pt>
    <dgm:pt modelId="{B798AE90-A7AE-400D-9034-47733BC4F7B1}" type="pres">
      <dgm:prSet presAssocID="{355E7E9A-4E10-42D5-9691-65D794B642B7}" presName="node" presStyleLbl="node1" presStyleIdx="0" presStyleCnt="3">
        <dgm:presLayoutVars>
          <dgm:bulletEnabled val="1"/>
        </dgm:presLayoutVars>
      </dgm:prSet>
      <dgm:spPr/>
    </dgm:pt>
    <dgm:pt modelId="{E9E2B1D8-793D-4D00-8581-099DCD050150}" type="pres">
      <dgm:prSet presAssocID="{F347FABC-76F1-4F28-AEAD-5730871B4716}" presName="sibTrans" presStyleLbl="sibTrans2D1" presStyleIdx="0" presStyleCnt="3"/>
      <dgm:spPr/>
    </dgm:pt>
    <dgm:pt modelId="{C0F8C6BC-58EF-446D-A087-4F1945FA76E1}" type="pres">
      <dgm:prSet presAssocID="{F347FABC-76F1-4F28-AEAD-5730871B4716}" presName="connectorText" presStyleLbl="sibTrans2D1" presStyleIdx="0" presStyleCnt="3"/>
      <dgm:spPr/>
    </dgm:pt>
    <dgm:pt modelId="{479862AC-489F-4DF8-8DB4-012CC5D67953}" type="pres">
      <dgm:prSet presAssocID="{39C409EA-4324-45B1-9F77-086ED3484FC4}" presName="node" presStyleLbl="node1" presStyleIdx="1" presStyleCnt="3">
        <dgm:presLayoutVars>
          <dgm:bulletEnabled val="1"/>
        </dgm:presLayoutVars>
      </dgm:prSet>
      <dgm:spPr/>
    </dgm:pt>
    <dgm:pt modelId="{3AF8A0DA-0442-48F7-9711-994768FCDE26}" type="pres">
      <dgm:prSet presAssocID="{D84F1B59-5B78-483D-B0D2-6AA78AB1D5B2}" presName="sibTrans" presStyleLbl="sibTrans2D1" presStyleIdx="1" presStyleCnt="3"/>
      <dgm:spPr/>
    </dgm:pt>
    <dgm:pt modelId="{28053E99-1E27-4AA0-8A66-338BC4705D56}" type="pres">
      <dgm:prSet presAssocID="{D84F1B59-5B78-483D-B0D2-6AA78AB1D5B2}" presName="connectorText" presStyleLbl="sibTrans2D1" presStyleIdx="1" presStyleCnt="3"/>
      <dgm:spPr/>
    </dgm:pt>
    <dgm:pt modelId="{3FD2268C-7AF5-4734-882B-C422D8308EB3}" type="pres">
      <dgm:prSet presAssocID="{B43DA6A5-EA47-46F3-9A08-AB32B63995E6}" presName="node" presStyleLbl="node1" presStyleIdx="2" presStyleCnt="3">
        <dgm:presLayoutVars>
          <dgm:bulletEnabled val="1"/>
        </dgm:presLayoutVars>
      </dgm:prSet>
      <dgm:spPr/>
    </dgm:pt>
    <dgm:pt modelId="{E3F4D1D0-F5F4-4858-ADE6-150907E0037E}" type="pres">
      <dgm:prSet presAssocID="{66127911-B4CF-4F60-B595-53D7B90CFDC6}" presName="sibTrans" presStyleLbl="sibTrans2D1" presStyleIdx="2" presStyleCnt="3"/>
      <dgm:spPr/>
    </dgm:pt>
    <dgm:pt modelId="{C3C31752-2BCD-499E-95EE-258A485D9C36}" type="pres">
      <dgm:prSet presAssocID="{66127911-B4CF-4F60-B595-53D7B90CFDC6}" presName="connectorText" presStyleLbl="sibTrans2D1" presStyleIdx="2" presStyleCnt="3"/>
      <dgm:spPr/>
    </dgm:pt>
  </dgm:ptLst>
  <dgm:cxnLst>
    <dgm:cxn modelId="{2B80B401-5984-4ADB-B786-435F1F7F3C46}" srcId="{28A916D9-B80E-44BF-8D58-8027E490BD99}" destId="{B43DA6A5-EA47-46F3-9A08-AB32B63995E6}" srcOrd="2" destOrd="0" parTransId="{E4C1DC0D-089F-4EE8-9AC8-DCDD9DB28477}" sibTransId="{66127911-B4CF-4F60-B595-53D7B90CFDC6}"/>
    <dgm:cxn modelId="{5374FF4F-76CA-47D1-9BD6-0CBE41016D15}" type="presOf" srcId="{D84F1B59-5B78-483D-B0D2-6AA78AB1D5B2}" destId="{28053E99-1E27-4AA0-8A66-338BC4705D56}" srcOrd="1" destOrd="0" presId="urn:microsoft.com/office/officeart/2005/8/layout/cycle7"/>
    <dgm:cxn modelId="{8E0392DF-2939-4EC2-BC59-100894B4958B}" srcId="{28A916D9-B80E-44BF-8D58-8027E490BD99}" destId="{355E7E9A-4E10-42D5-9691-65D794B642B7}" srcOrd="0" destOrd="0" parTransId="{7BC3CB1B-9C5A-415C-BFDA-C7176C01A4C7}" sibTransId="{F347FABC-76F1-4F28-AEAD-5730871B4716}"/>
    <dgm:cxn modelId="{E9811C92-A811-42E6-BF71-87EC9854B06D}" type="presOf" srcId="{355E7E9A-4E10-42D5-9691-65D794B642B7}" destId="{B798AE90-A7AE-400D-9034-47733BC4F7B1}" srcOrd="0" destOrd="0" presId="urn:microsoft.com/office/officeart/2005/8/layout/cycle7"/>
    <dgm:cxn modelId="{4FAD141E-70BA-4A78-B6A9-CA2FA1BEF626}" srcId="{28A916D9-B80E-44BF-8D58-8027E490BD99}" destId="{39C409EA-4324-45B1-9F77-086ED3484FC4}" srcOrd="1" destOrd="0" parTransId="{CF20662C-97EA-415A-A69D-52601AB08163}" sibTransId="{D84F1B59-5B78-483D-B0D2-6AA78AB1D5B2}"/>
    <dgm:cxn modelId="{E08006DB-3D52-4DFC-9530-8859AC075142}" type="presOf" srcId="{F347FABC-76F1-4F28-AEAD-5730871B4716}" destId="{C0F8C6BC-58EF-446D-A087-4F1945FA76E1}" srcOrd="1" destOrd="0" presId="urn:microsoft.com/office/officeart/2005/8/layout/cycle7"/>
    <dgm:cxn modelId="{305FC339-CCF3-40DE-84F9-562F5FFB657F}" type="presOf" srcId="{28A916D9-B80E-44BF-8D58-8027E490BD99}" destId="{A5051963-B1BC-401E-9FDC-0E713663EF93}" srcOrd="0" destOrd="0" presId="urn:microsoft.com/office/officeart/2005/8/layout/cycle7"/>
    <dgm:cxn modelId="{6B081AB9-945B-4E6D-B371-5A141F663C3B}" type="presOf" srcId="{66127911-B4CF-4F60-B595-53D7B90CFDC6}" destId="{E3F4D1D0-F5F4-4858-ADE6-150907E0037E}" srcOrd="0" destOrd="0" presId="urn:microsoft.com/office/officeart/2005/8/layout/cycle7"/>
    <dgm:cxn modelId="{4EC13DAD-3D94-4E06-BA4A-C872B1559C27}" type="presOf" srcId="{F347FABC-76F1-4F28-AEAD-5730871B4716}" destId="{E9E2B1D8-793D-4D00-8581-099DCD050150}" srcOrd="0" destOrd="0" presId="urn:microsoft.com/office/officeart/2005/8/layout/cycle7"/>
    <dgm:cxn modelId="{2366D252-8256-4E68-90AF-5B9BC08D4E5B}" type="presOf" srcId="{B43DA6A5-EA47-46F3-9A08-AB32B63995E6}" destId="{3FD2268C-7AF5-4734-882B-C422D8308EB3}" srcOrd="0" destOrd="0" presId="urn:microsoft.com/office/officeart/2005/8/layout/cycle7"/>
    <dgm:cxn modelId="{64E3C004-8996-4A96-9D25-7F587BE34653}" type="presOf" srcId="{66127911-B4CF-4F60-B595-53D7B90CFDC6}" destId="{C3C31752-2BCD-499E-95EE-258A485D9C36}" srcOrd="1" destOrd="0" presId="urn:microsoft.com/office/officeart/2005/8/layout/cycle7"/>
    <dgm:cxn modelId="{60BDB8D5-2ECF-4A3A-A6FB-A534AF83E87E}" type="presOf" srcId="{39C409EA-4324-45B1-9F77-086ED3484FC4}" destId="{479862AC-489F-4DF8-8DB4-012CC5D67953}" srcOrd="0" destOrd="0" presId="urn:microsoft.com/office/officeart/2005/8/layout/cycle7"/>
    <dgm:cxn modelId="{A0BFFEA4-3CB0-4B82-B15D-BBD5103308FA}" type="presOf" srcId="{D84F1B59-5B78-483D-B0D2-6AA78AB1D5B2}" destId="{3AF8A0DA-0442-48F7-9711-994768FCDE26}" srcOrd="0" destOrd="0" presId="urn:microsoft.com/office/officeart/2005/8/layout/cycle7"/>
    <dgm:cxn modelId="{5F912267-3B3B-41B9-B20D-782CB5A13278}" type="presParOf" srcId="{A5051963-B1BC-401E-9FDC-0E713663EF93}" destId="{B798AE90-A7AE-400D-9034-47733BC4F7B1}" srcOrd="0" destOrd="0" presId="urn:microsoft.com/office/officeart/2005/8/layout/cycle7"/>
    <dgm:cxn modelId="{337BBCA9-8893-4D03-A780-278EDCECEA97}" type="presParOf" srcId="{A5051963-B1BC-401E-9FDC-0E713663EF93}" destId="{E9E2B1D8-793D-4D00-8581-099DCD050150}" srcOrd="1" destOrd="0" presId="urn:microsoft.com/office/officeart/2005/8/layout/cycle7"/>
    <dgm:cxn modelId="{E3134F16-30E5-4DF9-B71C-8C684B17B98C}" type="presParOf" srcId="{E9E2B1D8-793D-4D00-8581-099DCD050150}" destId="{C0F8C6BC-58EF-446D-A087-4F1945FA76E1}" srcOrd="0" destOrd="0" presId="urn:microsoft.com/office/officeart/2005/8/layout/cycle7"/>
    <dgm:cxn modelId="{181683CF-44C1-46EA-8A3E-1CC33EE75A9D}" type="presParOf" srcId="{A5051963-B1BC-401E-9FDC-0E713663EF93}" destId="{479862AC-489F-4DF8-8DB4-012CC5D67953}" srcOrd="2" destOrd="0" presId="urn:microsoft.com/office/officeart/2005/8/layout/cycle7"/>
    <dgm:cxn modelId="{519C1AEA-3443-43EF-B0F5-FE789EC1A815}" type="presParOf" srcId="{A5051963-B1BC-401E-9FDC-0E713663EF93}" destId="{3AF8A0DA-0442-48F7-9711-994768FCDE26}" srcOrd="3" destOrd="0" presId="urn:microsoft.com/office/officeart/2005/8/layout/cycle7"/>
    <dgm:cxn modelId="{073E172A-0ED1-4153-BEB8-15966C02FE3F}" type="presParOf" srcId="{3AF8A0DA-0442-48F7-9711-994768FCDE26}" destId="{28053E99-1E27-4AA0-8A66-338BC4705D56}" srcOrd="0" destOrd="0" presId="urn:microsoft.com/office/officeart/2005/8/layout/cycle7"/>
    <dgm:cxn modelId="{85049154-B13C-40CD-83D9-CDF611C4A81E}" type="presParOf" srcId="{A5051963-B1BC-401E-9FDC-0E713663EF93}" destId="{3FD2268C-7AF5-4734-882B-C422D8308EB3}" srcOrd="4" destOrd="0" presId="urn:microsoft.com/office/officeart/2005/8/layout/cycle7"/>
    <dgm:cxn modelId="{08D00F29-E73A-49F2-BBFE-DF3114D1F82A}" type="presParOf" srcId="{A5051963-B1BC-401E-9FDC-0E713663EF93}" destId="{E3F4D1D0-F5F4-4858-ADE6-150907E0037E}" srcOrd="5" destOrd="0" presId="urn:microsoft.com/office/officeart/2005/8/layout/cycle7"/>
    <dgm:cxn modelId="{E6F018D0-7A5B-4D85-9229-C67D0CB3CD48}" type="presParOf" srcId="{E3F4D1D0-F5F4-4858-ADE6-150907E0037E}" destId="{C3C31752-2BCD-499E-95EE-258A485D9C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64A19-A1AA-483F-BD59-E5B534A8D1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BCA6A-E0A8-47AE-BB83-329FD62440A4}">
      <dgm:prSet phldrT="[Текст]"/>
      <dgm:spPr/>
      <dgm:t>
        <a:bodyPr/>
        <a:lstStyle/>
        <a:p>
          <a:r>
            <a:rPr lang="kk-KZ" dirty="0" smtClean="0"/>
            <a:t>Задачи:</a:t>
          </a:r>
          <a:endParaRPr lang="ru-RU" dirty="0"/>
        </a:p>
      </dgm:t>
    </dgm:pt>
    <dgm:pt modelId="{5101E255-3A8E-4E16-8919-2AB8E051B384}" type="parTrans" cxnId="{A7DD8856-DD28-42E4-A520-A036BFAE33DE}">
      <dgm:prSet/>
      <dgm:spPr/>
      <dgm:t>
        <a:bodyPr/>
        <a:lstStyle/>
        <a:p>
          <a:endParaRPr lang="ru-RU"/>
        </a:p>
      </dgm:t>
    </dgm:pt>
    <dgm:pt modelId="{D8597DFA-FE21-4ABC-B7D9-0645D1B43CE7}" type="sibTrans" cxnId="{A7DD8856-DD28-42E4-A520-A036BFAE33DE}">
      <dgm:prSet/>
      <dgm:spPr/>
      <dgm:t>
        <a:bodyPr/>
        <a:lstStyle/>
        <a:p>
          <a:endParaRPr lang="ru-RU"/>
        </a:p>
      </dgm:t>
    </dgm:pt>
    <dgm:pt modelId="{7E814D1A-66D5-40A9-85A2-56A42852DCB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соблюдения  требований и наилучшей международной практики по вопросам противодействия коррупции;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4C583-5BEC-413B-83A7-485BD619D525}" type="parTrans" cxnId="{54301BB6-D747-43EF-8B6F-22368A20C295}">
      <dgm:prSet/>
      <dgm:spPr/>
      <dgm:t>
        <a:bodyPr/>
        <a:lstStyle/>
        <a:p>
          <a:endParaRPr lang="ru-RU"/>
        </a:p>
      </dgm:t>
    </dgm:pt>
    <dgm:pt modelId="{58B6D980-15A2-47FB-83B3-079641C233B6}" type="sibTrans" cxnId="{54301BB6-D747-43EF-8B6F-22368A20C295}">
      <dgm:prSet/>
      <dgm:spPr/>
      <dgm:t>
        <a:bodyPr/>
        <a:lstStyle/>
        <a:p>
          <a:endParaRPr lang="ru-RU"/>
        </a:p>
      </dgm:t>
    </dgm:pt>
    <dgm:pt modelId="{031D5BC8-C6D7-49E3-BAE5-39B54D66FC7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соблюдения основных принципов противодействия коррупции в соответствии с Законом Республики Казахстан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94198-3571-4F07-84FA-CE18B2D8540A}" type="parTrans" cxnId="{0918B7F8-E7E9-4745-B208-ECAA55CD01E5}">
      <dgm:prSet/>
      <dgm:spPr/>
      <dgm:t>
        <a:bodyPr/>
        <a:lstStyle/>
        <a:p>
          <a:endParaRPr lang="ru-RU"/>
        </a:p>
      </dgm:t>
    </dgm:pt>
    <dgm:pt modelId="{5C26ACC7-5400-45B5-8153-158C7AE8D9DF}" type="sibTrans" cxnId="{0918B7F8-E7E9-4745-B208-ECAA55CD01E5}">
      <dgm:prSet/>
      <dgm:spPr/>
      <dgm:t>
        <a:bodyPr/>
        <a:lstStyle/>
        <a:p>
          <a:endParaRPr lang="ru-RU"/>
        </a:p>
      </dgm:t>
    </dgm:pt>
    <dgm:pt modelId="{9AF9E641-0CB1-47FF-B811-FC74046A70D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выявление, оценка и переоценка коррупционных рисков;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03BFF-7DEC-49A5-B5FF-6C84F9AD31EE}" type="parTrans" cxnId="{84B19E2E-3E5E-4958-B31C-465B97CFE472}">
      <dgm:prSet/>
      <dgm:spPr/>
      <dgm:t>
        <a:bodyPr/>
        <a:lstStyle/>
        <a:p>
          <a:endParaRPr lang="ru-RU"/>
        </a:p>
      </dgm:t>
    </dgm:pt>
    <dgm:pt modelId="{FF3EB71D-44F9-45E9-ABAD-17CD1B8DADA1}" type="sibTrans" cxnId="{84B19E2E-3E5E-4958-B31C-465B97CFE472}">
      <dgm:prSet/>
      <dgm:spPr/>
      <dgm:t>
        <a:bodyPr/>
        <a:lstStyle/>
        <a:p>
          <a:endParaRPr lang="ru-RU"/>
        </a:p>
      </dgm:t>
    </dgm:pt>
    <dgm:pt modelId="{14E1C2C9-78AC-47F7-A5DC-1FD39C09B2B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эффективная реализация системы мер по противодействию коррупции в соответствии с Законом.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8CE4B-8B8C-4746-937E-223A0F11B49F}" type="parTrans" cxnId="{A5692C64-E3F0-4682-ADA1-F13BF2128500}">
      <dgm:prSet/>
      <dgm:spPr/>
      <dgm:t>
        <a:bodyPr/>
        <a:lstStyle/>
        <a:p>
          <a:endParaRPr lang="ru-RU"/>
        </a:p>
      </dgm:t>
    </dgm:pt>
    <dgm:pt modelId="{5D35CCBE-EFCC-479F-B1E5-D2E78AB8E0CB}" type="sibTrans" cxnId="{A5692C64-E3F0-4682-ADA1-F13BF2128500}">
      <dgm:prSet/>
      <dgm:spPr/>
      <dgm:t>
        <a:bodyPr/>
        <a:lstStyle/>
        <a:p>
          <a:endParaRPr lang="ru-RU"/>
        </a:p>
      </dgm:t>
    </dgm:pt>
    <dgm:pt modelId="{6D9985A0-A325-40C8-B072-C7B7A5AE9099}" type="pres">
      <dgm:prSet presAssocID="{75764A19-A1AA-483F-BD59-E5B534A8D1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216356-BBAA-49FD-B312-AC83EB129A74}" type="pres">
      <dgm:prSet presAssocID="{126BCA6A-E0A8-47AE-BB83-329FD62440A4}" presName="root1" presStyleCnt="0"/>
      <dgm:spPr/>
    </dgm:pt>
    <dgm:pt modelId="{A9F174F5-4B8E-4DBB-B380-0EA39CC9E862}" type="pres">
      <dgm:prSet presAssocID="{126BCA6A-E0A8-47AE-BB83-329FD62440A4}" presName="LevelOneTextNode" presStyleLbl="node0" presStyleIdx="0" presStyleCnt="1">
        <dgm:presLayoutVars>
          <dgm:chPref val="3"/>
        </dgm:presLayoutVars>
      </dgm:prSet>
      <dgm:spPr/>
    </dgm:pt>
    <dgm:pt modelId="{966F4257-A8D3-439F-948C-11E6B40AB1E2}" type="pres">
      <dgm:prSet presAssocID="{126BCA6A-E0A8-47AE-BB83-329FD62440A4}" presName="level2hierChild" presStyleCnt="0"/>
      <dgm:spPr/>
    </dgm:pt>
    <dgm:pt modelId="{3B285F87-F526-4F82-BFAD-7CD49A820F97}" type="pres">
      <dgm:prSet presAssocID="{C9D4C583-5BEC-413B-83A7-485BD619D525}" presName="conn2-1" presStyleLbl="parChTrans1D2" presStyleIdx="0" presStyleCnt="4"/>
      <dgm:spPr/>
    </dgm:pt>
    <dgm:pt modelId="{8899E77F-5DE8-465D-A1DC-3A30FBD94D18}" type="pres">
      <dgm:prSet presAssocID="{C9D4C583-5BEC-413B-83A7-485BD619D525}" presName="connTx" presStyleLbl="parChTrans1D2" presStyleIdx="0" presStyleCnt="4"/>
      <dgm:spPr/>
    </dgm:pt>
    <dgm:pt modelId="{FD855FC5-956C-4810-8A23-8387C53E7ED9}" type="pres">
      <dgm:prSet presAssocID="{7E814D1A-66D5-40A9-85A2-56A42852DCB5}" presName="root2" presStyleCnt="0"/>
      <dgm:spPr/>
    </dgm:pt>
    <dgm:pt modelId="{ADC8FA85-2A22-4832-8127-9511CC0E6BB5}" type="pres">
      <dgm:prSet presAssocID="{7E814D1A-66D5-40A9-85A2-56A42852DCB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7539E-2060-4F3D-B326-85D402DE77A9}" type="pres">
      <dgm:prSet presAssocID="{7E814D1A-66D5-40A9-85A2-56A42852DCB5}" presName="level3hierChild" presStyleCnt="0"/>
      <dgm:spPr/>
    </dgm:pt>
    <dgm:pt modelId="{A2F9601E-7225-45FC-8066-6FB746177897}" type="pres">
      <dgm:prSet presAssocID="{A5D94198-3571-4F07-84FA-CE18B2D8540A}" presName="conn2-1" presStyleLbl="parChTrans1D2" presStyleIdx="1" presStyleCnt="4"/>
      <dgm:spPr/>
    </dgm:pt>
    <dgm:pt modelId="{805CD098-BC7C-4F3B-ABAD-EEC53C21CDC7}" type="pres">
      <dgm:prSet presAssocID="{A5D94198-3571-4F07-84FA-CE18B2D8540A}" presName="connTx" presStyleLbl="parChTrans1D2" presStyleIdx="1" presStyleCnt="4"/>
      <dgm:spPr/>
    </dgm:pt>
    <dgm:pt modelId="{18036B31-11DF-44CE-B49A-731A0F50B1CD}" type="pres">
      <dgm:prSet presAssocID="{031D5BC8-C6D7-49E3-BAE5-39B54D66FC7F}" presName="root2" presStyleCnt="0"/>
      <dgm:spPr/>
    </dgm:pt>
    <dgm:pt modelId="{F0915CAA-A0F1-446A-9E99-335C7C4BC1C4}" type="pres">
      <dgm:prSet presAssocID="{031D5BC8-C6D7-49E3-BAE5-39B54D66FC7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EF2E5-9477-4872-9F3E-44AABA264796}" type="pres">
      <dgm:prSet presAssocID="{031D5BC8-C6D7-49E3-BAE5-39B54D66FC7F}" presName="level3hierChild" presStyleCnt="0"/>
      <dgm:spPr/>
    </dgm:pt>
    <dgm:pt modelId="{070D7024-5FE1-44B7-AE25-E1710C6018A7}" type="pres">
      <dgm:prSet presAssocID="{72403BFF-7DEC-49A5-B5FF-6C84F9AD31EE}" presName="conn2-1" presStyleLbl="parChTrans1D2" presStyleIdx="2" presStyleCnt="4"/>
      <dgm:spPr/>
    </dgm:pt>
    <dgm:pt modelId="{BD6A8B12-39D9-4B29-9BE2-96652338BE03}" type="pres">
      <dgm:prSet presAssocID="{72403BFF-7DEC-49A5-B5FF-6C84F9AD31EE}" presName="connTx" presStyleLbl="parChTrans1D2" presStyleIdx="2" presStyleCnt="4"/>
      <dgm:spPr/>
    </dgm:pt>
    <dgm:pt modelId="{FE058A9A-C250-415C-B592-FD4A4AA259FE}" type="pres">
      <dgm:prSet presAssocID="{9AF9E641-0CB1-47FF-B811-FC74046A70D7}" presName="root2" presStyleCnt="0"/>
      <dgm:spPr/>
    </dgm:pt>
    <dgm:pt modelId="{DBE2D5F3-8CA8-45A5-A6D3-3EDA14679ED2}" type="pres">
      <dgm:prSet presAssocID="{9AF9E641-0CB1-47FF-B811-FC74046A70D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863A65-7ACC-44C3-896E-5145AFDC3B6D}" type="pres">
      <dgm:prSet presAssocID="{9AF9E641-0CB1-47FF-B811-FC74046A70D7}" presName="level3hierChild" presStyleCnt="0"/>
      <dgm:spPr/>
    </dgm:pt>
    <dgm:pt modelId="{198F9902-937A-4747-9890-A0E0E75386D7}" type="pres">
      <dgm:prSet presAssocID="{D868CE4B-8B8C-4746-937E-223A0F11B49F}" presName="conn2-1" presStyleLbl="parChTrans1D2" presStyleIdx="3" presStyleCnt="4"/>
      <dgm:spPr/>
    </dgm:pt>
    <dgm:pt modelId="{6E480FEF-5C01-41D6-A857-511E52B4D49B}" type="pres">
      <dgm:prSet presAssocID="{D868CE4B-8B8C-4746-937E-223A0F11B49F}" presName="connTx" presStyleLbl="parChTrans1D2" presStyleIdx="3" presStyleCnt="4"/>
      <dgm:spPr/>
    </dgm:pt>
    <dgm:pt modelId="{CF75DDE8-876C-4530-A164-90BA8EF99D94}" type="pres">
      <dgm:prSet presAssocID="{14E1C2C9-78AC-47F7-A5DC-1FD39C09B2BA}" presName="root2" presStyleCnt="0"/>
      <dgm:spPr/>
    </dgm:pt>
    <dgm:pt modelId="{8721943D-C507-41FF-BC34-BC89F17F4A45}" type="pres">
      <dgm:prSet presAssocID="{14E1C2C9-78AC-47F7-A5DC-1FD39C09B2B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2AB07-215F-44AB-AD00-B21586CBF118}" type="pres">
      <dgm:prSet presAssocID="{14E1C2C9-78AC-47F7-A5DC-1FD39C09B2BA}" presName="level3hierChild" presStyleCnt="0"/>
      <dgm:spPr/>
    </dgm:pt>
  </dgm:ptLst>
  <dgm:cxnLst>
    <dgm:cxn modelId="{2CA4B2EC-2F2B-494E-A4F1-9239427AD8B2}" type="presOf" srcId="{75764A19-A1AA-483F-BD59-E5B534A8D13A}" destId="{6D9985A0-A325-40C8-B072-C7B7A5AE9099}" srcOrd="0" destOrd="0" presId="urn:microsoft.com/office/officeart/2008/layout/HorizontalMultiLevelHierarchy"/>
    <dgm:cxn modelId="{0AC0026E-0235-4464-B8C9-0CD8B067B675}" type="presOf" srcId="{D868CE4B-8B8C-4746-937E-223A0F11B49F}" destId="{198F9902-937A-4747-9890-A0E0E75386D7}" srcOrd="0" destOrd="0" presId="urn:microsoft.com/office/officeart/2008/layout/HorizontalMultiLevelHierarchy"/>
    <dgm:cxn modelId="{FDD49673-33B9-4283-A9C2-95AC083DEBF2}" type="presOf" srcId="{C9D4C583-5BEC-413B-83A7-485BD619D525}" destId="{3B285F87-F526-4F82-BFAD-7CD49A820F97}" srcOrd="0" destOrd="0" presId="urn:microsoft.com/office/officeart/2008/layout/HorizontalMultiLevelHierarchy"/>
    <dgm:cxn modelId="{04C9B22B-6EE6-486C-8F82-C51347A10DA7}" type="presOf" srcId="{9AF9E641-0CB1-47FF-B811-FC74046A70D7}" destId="{DBE2D5F3-8CA8-45A5-A6D3-3EDA14679ED2}" srcOrd="0" destOrd="0" presId="urn:microsoft.com/office/officeart/2008/layout/HorizontalMultiLevelHierarchy"/>
    <dgm:cxn modelId="{34EEC0AB-5746-4E88-ACB4-985F28DFAB97}" type="presOf" srcId="{7E814D1A-66D5-40A9-85A2-56A42852DCB5}" destId="{ADC8FA85-2A22-4832-8127-9511CC0E6BB5}" srcOrd="0" destOrd="0" presId="urn:microsoft.com/office/officeart/2008/layout/HorizontalMultiLevelHierarchy"/>
    <dgm:cxn modelId="{810C3DF3-8F0C-45D5-B164-2E891DC9C66C}" type="presOf" srcId="{A5D94198-3571-4F07-84FA-CE18B2D8540A}" destId="{805CD098-BC7C-4F3B-ABAD-EEC53C21CDC7}" srcOrd="1" destOrd="0" presId="urn:microsoft.com/office/officeart/2008/layout/HorizontalMultiLevelHierarchy"/>
    <dgm:cxn modelId="{A5692C64-E3F0-4682-ADA1-F13BF2128500}" srcId="{126BCA6A-E0A8-47AE-BB83-329FD62440A4}" destId="{14E1C2C9-78AC-47F7-A5DC-1FD39C09B2BA}" srcOrd="3" destOrd="0" parTransId="{D868CE4B-8B8C-4746-937E-223A0F11B49F}" sibTransId="{5D35CCBE-EFCC-479F-B1E5-D2E78AB8E0CB}"/>
    <dgm:cxn modelId="{114B588D-328C-4110-ABDD-86D08A3ECB48}" type="presOf" srcId="{C9D4C583-5BEC-413B-83A7-485BD619D525}" destId="{8899E77F-5DE8-465D-A1DC-3A30FBD94D18}" srcOrd="1" destOrd="0" presId="urn:microsoft.com/office/officeart/2008/layout/HorizontalMultiLevelHierarchy"/>
    <dgm:cxn modelId="{A7DD8856-DD28-42E4-A520-A036BFAE33DE}" srcId="{75764A19-A1AA-483F-BD59-E5B534A8D13A}" destId="{126BCA6A-E0A8-47AE-BB83-329FD62440A4}" srcOrd="0" destOrd="0" parTransId="{5101E255-3A8E-4E16-8919-2AB8E051B384}" sibTransId="{D8597DFA-FE21-4ABC-B7D9-0645D1B43CE7}"/>
    <dgm:cxn modelId="{0E76F2AF-82FF-4702-AAB7-DB0E17803FA6}" type="presOf" srcId="{72403BFF-7DEC-49A5-B5FF-6C84F9AD31EE}" destId="{070D7024-5FE1-44B7-AE25-E1710C6018A7}" srcOrd="0" destOrd="0" presId="urn:microsoft.com/office/officeart/2008/layout/HorizontalMultiLevelHierarchy"/>
    <dgm:cxn modelId="{54301BB6-D747-43EF-8B6F-22368A20C295}" srcId="{126BCA6A-E0A8-47AE-BB83-329FD62440A4}" destId="{7E814D1A-66D5-40A9-85A2-56A42852DCB5}" srcOrd="0" destOrd="0" parTransId="{C9D4C583-5BEC-413B-83A7-485BD619D525}" sibTransId="{58B6D980-15A2-47FB-83B3-079641C233B6}"/>
    <dgm:cxn modelId="{4B355A2A-2ABC-487C-AF5D-751B276D73B3}" type="presOf" srcId="{72403BFF-7DEC-49A5-B5FF-6C84F9AD31EE}" destId="{BD6A8B12-39D9-4B29-9BE2-96652338BE03}" srcOrd="1" destOrd="0" presId="urn:microsoft.com/office/officeart/2008/layout/HorizontalMultiLevelHierarchy"/>
    <dgm:cxn modelId="{19DB84D5-8AC9-4C5D-B552-A0B948EBAD0D}" type="presOf" srcId="{D868CE4B-8B8C-4746-937E-223A0F11B49F}" destId="{6E480FEF-5C01-41D6-A857-511E52B4D49B}" srcOrd="1" destOrd="0" presId="urn:microsoft.com/office/officeart/2008/layout/HorizontalMultiLevelHierarchy"/>
    <dgm:cxn modelId="{84B19E2E-3E5E-4958-B31C-465B97CFE472}" srcId="{126BCA6A-E0A8-47AE-BB83-329FD62440A4}" destId="{9AF9E641-0CB1-47FF-B811-FC74046A70D7}" srcOrd="2" destOrd="0" parTransId="{72403BFF-7DEC-49A5-B5FF-6C84F9AD31EE}" sibTransId="{FF3EB71D-44F9-45E9-ABAD-17CD1B8DADA1}"/>
    <dgm:cxn modelId="{EE74456F-19E2-4C7E-A6EA-319BFB1C54D3}" type="presOf" srcId="{126BCA6A-E0A8-47AE-BB83-329FD62440A4}" destId="{A9F174F5-4B8E-4DBB-B380-0EA39CC9E862}" srcOrd="0" destOrd="0" presId="urn:microsoft.com/office/officeart/2008/layout/HorizontalMultiLevelHierarchy"/>
    <dgm:cxn modelId="{0918B7F8-E7E9-4745-B208-ECAA55CD01E5}" srcId="{126BCA6A-E0A8-47AE-BB83-329FD62440A4}" destId="{031D5BC8-C6D7-49E3-BAE5-39B54D66FC7F}" srcOrd="1" destOrd="0" parTransId="{A5D94198-3571-4F07-84FA-CE18B2D8540A}" sibTransId="{5C26ACC7-5400-45B5-8153-158C7AE8D9DF}"/>
    <dgm:cxn modelId="{F611E7E0-C2F6-49D1-9804-7610A6351032}" type="presOf" srcId="{14E1C2C9-78AC-47F7-A5DC-1FD39C09B2BA}" destId="{8721943D-C507-41FF-BC34-BC89F17F4A45}" srcOrd="0" destOrd="0" presId="urn:microsoft.com/office/officeart/2008/layout/HorizontalMultiLevelHierarchy"/>
    <dgm:cxn modelId="{3079AAB7-4541-4EA8-96C5-326A9396909E}" type="presOf" srcId="{A5D94198-3571-4F07-84FA-CE18B2D8540A}" destId="{A2F9601E-7225-45FC-8066-6FB746177897}" srcOrd="0" destOrd="0" presId="urn:microsoft.com/office/officeart/2008/layout/HorizontalMultiLevelHierarchy"/>
    <dgm:cxn modelId="{0450EAFA-A354-4C9C-AD9F-ECE404DC137F}" type="presOf" srcId="{031D5BC8-C6D7-49E3-BAE5-39B54D66FC7F}" destId="{F0915CAA-A0F1-446A-9E99-335C7C4BC1C4}" srcOrd="0" destOrd="0" presId="urn:microsoft.com/office/officeart/2008/layout/HorizontalMultiLevelHierarchy"/>
    <dgm:cxn modelId="{F410081F-42BA-43AD-8FD2-C64024532B15}" type="presParOf" srcId="{6D9985A0-A325-40C8-B072-C7B7A5AE9099}" destId="{99216356-BBAA-49FD-B312-AC83EB129A74}" srcOrd="0" destOrd="0" presId="urn:microsoft.com/office/officeart/2008/layout/HorizontalMultiLevelHierarchy"/>
    <dgm:cxn modelId="{90286C62-61D7-4C20-849C-87A18F394255}" type="presParOf" srcId="{99216356-BBAA-49FD-B312-AC83EB129A74}" destId="{A9F174F5-4B8E-4DBB-B380-0EA39CC9E862}" srcOrd="0" destOrd="0" presId="urn:microsoft.com/office/officeart/2008/layout/HorizontalMultiLevelHierarchy"/>
    <dgm:cxn modelId="{CF3854BD-A3E5-4B76-9230-756FAC2BAB8B}" type="presParOf" srcId="{99216356-BBAA-49FD-B312-AC83EB129A74}" destId="{966F4257-A8D3-439F-948C-11E6B40AB1E2}" srcOrd="1" destOrd="0" presId="urn:microsoft.com/office/officeart/2008/layout/HorizontalMultiLevelHierarchy"/>
    <dgm:cxn modelId="{93D3C5B3-3346-40D8-AE61-AFA50AF57DD3}" type="presParOf" srcId="{966F4257-A8D3-439F-948C-11E6B40AB1E2}" destId="{3B285F87-F526-4F82-BFAD-7CD49A820F97}" srcOrd="0" destOrd="0" presId="urn:microsoft.com/office/officeart/2008/layout/HorizontalMultiLevelHierarchy"/>
    <dgm:cxn modelId="{AFF2D816-5AEB-48C7-9C7B-20054A59A20A}" type="presParOf" srcId="{3B285F87-F526-4F82-BFAD-7CD49A820F97}" destId="{8899E77F-5DE8-465D-A1DC-3A30FBD94D18}" srcOrd="0" destOrd="0" presId="urn:microsoft.com/office/officeart/2008/layout/HorizontalMultiLevelHierarchy"/>
    <dgm:cxn modelId="{A90656E6-EF80-45F1-B2CD-E0752F6030AB}" type="presParOf" srcId="{966F4257-A8D3-439F-948C-11E6B40AB1E2}" destId="{FD855FC5-956C-4810-8A23-8387C53E7ED9}" srcOrd="1" destOrd="0" presId="urn:microsoft.com/office/officeart/2008/layout/HorizontalMultiLevelHierarchy"/>
    <dgm:cxn modelId="{6D287E53-EE5F-4520-8C28-9AB17FB92343}" type="presParOf" srcId="{FD855FC5-956C-4810-8A23-8387C53E7ED9}" destId="{ADC8FA85-2A22-4832-8127-9511CC0E6BB5}" srcOrd="0" destOrd="0" presId="urn:microsoft.com/office/officeart/2008/layout/HorizontalMultiLevelHierarchy"/>
    <dgm:cxn modelId="{90CE0E92-FA0C-4E87-860D-4B8B5EEC7AC9}" type="presParOf" srcId="{FD855FC5-956C-4810-8A23-8387C53E7ED9}" destId="{DCA7539E-2060-4F3D-B326-85D402DE77A9}" srcOrd="1" destOrd="0" presId="urn:microsoft.com/office/officeart/2008/layout/HorizontalMultiLevelHierarchy"/>
    <dgm:cxn modelId="{E1BC86D9-44AB-4F92-A565-4ED5CC585981}" type="presParOf" srcId="{966F4257-A8D3-439F-948C-11E6B40AB1E2}" destId="{A2F9601E-7225-45FC-8066-6FB746177897}" srcOrd="2" destOrd="0" presId="urn:microsoft.com/office/officeart/2008/layout/HorizontalMultiLevelHierarchy"/>
    <dgm:cxn modelId="{E91AF0EC-9D91-4CA4-9FBA-C0DCEE631BE2}" type="presParOf" srcId="{A2F9601E-7225-45FC-8066-6FB746177897}" destId="{805CD098-BC7C-4F3B-ABAD-EEC53C21CDC7}" srcOrd="0" destOrd="0" presId="urn:microsoft.com/office/officeart/2008/layout/HorizontalMultiLevelHierarchy"/>
    <dgm:cxn modelId="{72DDD3DB-703E-4396-8398-8568965D827D}" type="presParOf" srcId="{966F4257-A8D3-439F-948C-11E6B40AB1E2}" destId="{18036B31-11DF-44CE-B49A-731A0F50B1CD}" srcOrd="3" destOrd="0" presId="urn:microsoft.com/office/officeart/2008/layout/HorizontalMultiLevelHierarchy"/>
    <dgm:cxn modelId="{319BA335-9F14-49A4-B578-5C911E30AEF8}" type="presParOf" srcId="{18036B31-11DF-44CE-B49A-731A0F50B1CD}" destId="{F0915CAA-A0F1-446A-9E99-335C7C4BC1C4}" srcOrd="0" destOrd="0" presId="urn:microsoft.com/office/officeart/2008/layout/HorizontalMultiLevelHierarchy"/>
    <dgm:cxn modelId="{BAAA536B-0983-49AE-B469-E2DA04D08321}" type="presParOf" srcId="{18036B31-11DF-44CE-B49A-731A0F50B1CD}" destId="{274EF2E5-9477-4872-9F3E-44AABA264796}" srcOrd="1" destOrd="0" presId="urn:microsoft.com/office/officeart/2008/layout/HorizontalMultiLevelHierarchy"/>
    <dgm:cxn modelId="{D28D7303-9CFA-4B4C-BD67-5E200B410644}" type="presParOf" srcId="{966F4257-A8D3-439F-948C-11E6B40AB1E2}" destId="{070D7024-5FE1-44B7-AE25-E1710C6018A7}" srcOrd="4" destOrd="0" presId="urn:microsoft.com/office/officeart/2008/layout/HorizontalMultiLevelHierarchy"/>
    <dgm:cxn modelId="{CB777DC8-01D6-43C4-BFBF-521EBBF669C5}" type="presParOf" srcId="{070D7024-5FE1-44B7-AE25-E1710C6018A7}" destId="{BD6A8B12-39D9-4B29-9BE2-96652338BE03}" srcOrd="0" destOrd="0" presId="urn:microsoft.com/office/officeart/2008/layout/HorizontalMultiLevelHierarchy"/>
    <dgm:cxn modelId="{52BA574C-72EF-4DD6-90BB-A6194F0B367D}" type="presParOf" srcId="{966F4257-A8D3-439F-948C-11E6B40AB1E2}" destId="{FE058A9A-C250-415C-B592-FD4A4AA259FE}" srcOrd="5" destOrd="0" presId="urn:microsoft.com/office/officeart/2008/layout/HorizontalMultiLevelHierarchy"/>
    <dgm:cxn modelId="{8EBD2615-2310-41EF-BBE4-5F8DEBCCC5D8}" type="presParOf" srcId="{FE058A9A-C250-415C-B592-FD4A4AA259FE}" destId="{DBE2D5F3-8CA8-45A5-A6D3-3EDA14679ED2}" srcOrd="0" destOrd="0" presId="urn:microsoft.com/office/officeart/2008/layout/HorizontalMultiLevelHierarchy"/>
    <dgm:cxn modelId="{521CD82F-2AEC-4848-B79E-01F9AD4E45DD}" type="presParOf" srcId="{FE058A9A-C250-415C-B592-FD4A4AA259FE}" destId="{C8863A65-7ACC-44C3-896E-5145AFDC3B6D}" srcOrd="1" destOrd="0" presId="urn:microsoft.com/office/officeart/2008/layout/HorizontalMultiLevelHierarchy"/>
    <dgm:cxn modelId="{1A337DFC-A327-4F83-BD1F-DD8580FB901F}" type="presParOf" srcId="{966F4257-A8D3-439F-948C-11E6B40AB1E2}" destId="{198F9902-937A-4747-9890-A0E0E75386D7}" srcOrd="6" destOrd="0" presId="urn:microsoft.com/office/officeart/2008/layout/HorizontalMultiLevelHierarchy"/>
    <dgm:cxn modelId="{49917A53-DB44-4A56-9367-61ABA6B3051C}" type="presParOf" srcId="{198F9902-937A-4747-9890-A0E0E75386D7}" destId="{6E480FEF-5C01-41D6-A857-511E52B4D49B}" srcOrd="0" destOrd="0" presId="urn:microsoft.com/office/officeart/2008/layout/HorizontalMultiLevelHierarchy"/>
    <dgm:cxn modelId="{3A296505-EDC5-4BE5-BE83-2E7343297FA8}" type="presParOf" srcId="{966F4257-A8D3-439F-948C-11E6B40AB1E2}" destId="{CF75DDE8-876C-4530-A164-90BA8EF99D94}" srcOrd="7" destOrd="0" presId="urn:microsoft.com/office/officeart/2008/layout/HorizontalMultiLevelHierarchy"/>
    <dgm:cxn modelId="{F9C56621-E6CE-4A41-B3D4-A37E8B8E30CF}" type="presParOf" srcId="{CF75DDE8-876C-4530-A164-90BA8EF99D94}" destId="{8721943D-C507-41FF-BC34-BC89F17F4A45}" srcOrd="0" destOrd="0" presId="urn:microsoft.com/office/officeart/2008/layout/HorizontalMultiLevelHierarchy"/>
    <dgm:cxn modelId="{537D0F3B-E4CB-4752-8EE4-96EF4216DB06}" type="presParOf" srcId="{CF75DDE8-876C-4530-A164-90BA8EF99D94}" destId="{0FE2AB07-215F-44AB-AD00-B21586CBF1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645EB-3971-4190-A6D6-4ABAAA78C1BB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60C7B-A2AB-4EDF-9F18-67C2862C490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осуществления антикоррупционного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организации ДО;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D0075-CFEE-44D7-AA63-4F14625E8930}" type="sibTrans" cxnId="{1E95F0B8-6AB8-4653-8805-029443D9D88E}">
      <dgm:prSet/>
      <dgm:spPr/>
      <dgm:t>
        <a:bodyPr/>
        <a:lstStyle/>
        <a:p>
          <a:endParaRPr lang="ru-RU"/>
        </a:p>
      </dgm:t>
    </dgm:pt>
    <dgm:pt modelId="{A47C0808-1DE7-41D2-B6FA-3E3DD6B0A545}" type="parTrans" cxnId="{1E95F0B8-6AB8-4653-8805-029443D9D88E}">
      <dgm:prSet/>
      <dgm:spPr/>
      <dgm:t>
        <a:bodyPr/>
        <a:lstStyle/>
        <a:p>
          <a:endParaRPr lang="ru-RU"/>
        </a:p>
      </dgm:t>
    </dgm:pt>
    <dgm:pt modelId="{636B4705-4C3B-4CA3-8E6A-C22BEC11FCD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открытость деятельности антикоррупционной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-службы;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D9C54-CFAB-463D-9CF8-D043907F1773}" type="sibTrans" cxnId="{89D30555-2504-427D-86B7-01D20F08A2B6}">
      <dgm:prSet/>
      <dgm:spPr/>
      <dgm:t>
        <a:bodyPr/>
        <a:lstStyle/>
        <a:p>
          <a:endParaRPr lang="ru-RU"/>
        </a:p>
      </dgm:t>
    </dgm:pt>
    <dgm:pt modelId="{EDA48CF5-0E52-45EC-83B3-FC960B6EA9E8}" type="parTrans" cxnId="{89D30555-2504-427D-86B7-01D20F08A2B6}">
      <dgm:prSet/>
      <dgm:spPr/>
      <dgm:t>
        <a:bodyPr/>
        <a:lstStyle/>
        <a:p>
          <a:endParaRPr lang="ru-RU"/>
        </a:p>
      </dgm:t>
    </dgm:pt>
    <dgm:pt modelId="{9409D45E-5100-480D-87DA-17437040C3B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оценки коррупционных рисков;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B1E46-DB6A-4A09-BBA5-1A5C5B5E1D35}" type="sibTrans" cxnId="{2C8B732E-ED27-48C5-8DE3-635C91868278}">
      <dgm:prSet/>
      <dgm:spPr/>
      <dgm:t>
        <a:bodyPr/>
        <a:lstStyle/>
        <a:p>
          <a:endParaRPr lang="ru-RU"/>
        </a:p>
      </dgm:t>
    </dgm:pt>
    <dgm:pt modelId="{8FE610D7-AC2E-4129-8453-F37240F38535}" type="parTrans" cxnId="{2C8B732E-ED27-48C5-8DE3-635C91868278}">
      <dgm:prSet/>
      <dgm:spPr/>
      <dgm:t>
        <a:bodyPr/>
        <a:lstStyle/>
        <a:p>
          <a:endParaRPr lang="ru-RU"/>
        </a:p>
      </dgm:t>
    </dgm:pt>
    <dgm:pt modelId="{DF16019A-D995-4F28-B19E-8E0C55FD9C9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достаточность полномочий и ресурсов, необходимых для выполнения задач антикоррупционной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-службы;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82343-3BA2-4F93-A78B-F4037E15D5B3}" type="sibTrans" cxnId="{CCCDB93C-79ED-41B4-8390-9261A51ED6AA}">
      <dgm:prSet/>
      <dgm:spPr/>
      <dgm:t>
        <a:bodyPr/>
        <a:lstStyle/>
        <a:p>
          <a:endParaRPr lang="ru-RU"/>
        </a:p>
      </dgm:t>
    </dgm:pt>
    <dgm:pt modelId="{A6E582E1-04A1-430E-8065-31543AB15EBD}" type="parTrans" cxnId="{CCCDB93C-79ED-41B4-8390-9261A51ED6AA}">
      <dgm:prSet/>
      <dgm:spPr/>
      <dgm:t>
        <a:bodyPr/>
        <a:lstStyle/>
        <a:p>
          <a:endParaRPr lang="ru-RU"/>
        </a:p>
      </dgm:t>
    </dgm:pt>
    <dgm:pt modelId="{2F154B6D-D692-4371-B469-A73C6251132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заинтересованность руководства организации ДО в эффективности антикоррупционного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E4CA3-AD11-423A-8E76-5D7E1C8E2D2C}" type="sibTrans" cxnId="{B5143FC1-B2C8-4F1C-B9CE-51DEE19A6305}">
      <dgm:prSet/>
      <dgm:spPr/>
      <dgm:t>
        <a:bodyPr/>
        <a:lstStyle/>
        <a:p>
          <a:endParaRPr lang="ru-RU"/>
        </a:p>
      </dgm:t>
    </dgm:pt>
    <dgm:pt modelId="{D88994E7-4EE2-4C05-8BDA-D7677AEDC6BB}" type="parTrans" cxnId="{B5143FC1-B2C8-4F1C-B9CE-51DEE19A6305}">
      <dgm:prSet/>
      <dgm:spPr/>
      <dgm:t>
        <a:bodyPr/>
        <a:lstStyle/>
        <a:p>
          <a:endParaRPr lang="ru-RU"/>
        </a:p>
      </dgm:t>
    </dgm:pt>
    <dgm:pt modelId="{41A50D7A-089E-4661-86CF-3695C593F72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антикоррупционного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7DA4A-4387-40D1-A026-9C5F460B5E6E}" type="parTrans" cxnId="{81EF1012-3BD8-499F-8A85-4994A10E8BDC}">
      <dgm:prSet/>
      <dgm:spPr/>
      <dgm:t>
        <a:bodyPr/>
        <a:lstStyle/>
        <a:p>
          <a:endParaRPr lang="ru-RU"/>
        </a:p>
      </dgm:t>
    </dgm:pt>
    <dgm:pt modelId="{B13D4972-D4A8-4760-A3D2-9E81F81B054C}" type="sibTrans" cxnId="{81EF1012-3BD8-499F-8A85-4994A10E8BDC}">
      <dgm:prSet/>
      <dgm:spPr/>
      <dgm:t>
        <a:bodyPr/>
        <a:lstStyle/>
        <a:p>
          <a:endParaRPr lang="ru-RU"/>
        </a:p>
      </dgm:t>
    </dgm:pt>
    <dgm:pt modelId="{1AC81B11-0407-4998-9CA0-CAD712629C63}" type="pres">
      <dgm:prSet presAssocID="{04A645EB-3971-4190-A6D6-4ABAAA78C1BB}" presName="diagram" presStyleCnt="0">
        <dgm:presLayoutVars>
          <dgm:dir/>
          <dgm:resizeHandles val="exact"/>
        </dgm:presLayoutVars>
      </dgm:prSet>
      <dgm:spPr/>
    </dgm:pt>
    <dgm:pt modelId="{C70BDD07-D0B3-4AFD-AA3D-4BDBEFA21D70}" type="pres">
      <dgm:prSet presAssocID="{2F154B6D-D692-4371-B469-A73C625113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D194-6799-478C-907C-B3B786B59AA4}" type="pres">
      <dgm:prSet presAssocID="{934E4CA3-AD11-423A-8E76-5D7E1C8E2D2C}" presName="sibTrans" presStyleLbl="sibTrans2D1" presStyleIdx="0" presStyleCnt="5"/>
      <dgm:spPr/>
    </dgm:pt>
    <dgm:pt modelId="{90D34E56-2397-4923-BE2C-0E0CBA7AE086}" type="pres">
      <dgm:prSet presAssocID="{934E4CA3-AD11-423A-8E76-5D7E1C8E2D2C}" presName="connectorText" presStyleLbl="sibTrans2D1" presStyleIdx="0" presStyleCnt="5"/>
      <dgm:spPr/>
    </dgm:pt>
    <dgm:pt modelId="{3EE081D9-7E1C-44FD-BBEB-19B02D35A4F4}" type="pres">
      <dgm:prSet presAssocID="{DF16019A-D995-4F28-B19E-8E0C55FD9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47FD9-4076-471E-B8C7-9E128B5B2264}" type="pres">
      <dgm:prSet presAssocID="{C3682343-3BA2-4F93-A78B-F4037E15D5B3}" presName="sibTrans" presStyleLbl="sibTrans2D1" presStyleIdx="1" presStyleCnt="5"/>
      <dgm:spPr/>
    </dgm:pt>
    <dgm:pt modelId="{02C10311-8C8A-4E56-BDB6-EF97EF27372C}" type="pres">
      <dgm:prSet presAssocID="{C3682343-3BA2-4F93-A78B-F4037E15D5B3}" presName="connectorText" presStyleLbl="sibTrans2D1" presStyleIdx="1" presStyleCnt="5"/>
      <dgm:spPr/>
    </dgm:pt>
    <dgm:pt modelId="{76853012-A7C2-4A17-8F56-5545711A7788}" type="pres">
      <dgm:prSet presAssocID="{9409D45E-5100-480D-87DA-17437040C3B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464B-A522-4D72-B46D-F18A6A5B5923}" type="pres">
      <dgm:prSet presAssocID="{241B1E46-DB6A-4A09-BBA5-1A5C5B5E1D35}" presName="sibTrans" presStyleLbl="sibTrans2D1" presStyleIdx="2" presStyleCnt="5"/>
      <dgm:spPr/>
    </dgm:pt>
    <dgm:pt modelId="{28833FA7-FA9C-47CB-852C-7D5820924712}" type="pres">
      <dgm:prSet presAssocID="{241B1E46-DB6A-4A09-BBA5-1A5C5B5E1D35}" presName="connectorText" presStyleLbl="sibTrans2D1" presStyleIdx="2" presStyleCnt="5"/>
      <dgm:spPr/>
    </dgm:pt>
    <dgm:pt modelId="{E960544A-E376-4025-83DF-F107695DEE72}" type="pres">
      <dgm:prSet presAssocID="{636B4705-4C3B-4CA3-8E6A-C22BEC11FC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857FE-B0F1-4CA3-8E52-432937F4D880}" type="pres">
      <dgm:prSet presAssocID="{1A6D9C54-CFAB-463D-9CF8-D043907F1773}" presName="sibTrans" presStyleLbl="sibTrans2D1" presStyleIdx="3" presStyleCnt="5"/>
      <dgm:spPr/>
    </dgm:pt>
    <dgm:pt modelId="{787C7FAF-A819-41B3-967B-49A127EB9742}" type="pres">
      <dgm:prSet presAssocID="{1A6D9C54-CFAB-463D-9CF8-D043907F1773}" presName="connectorText" presStyleLbl="sibTrans2D1" presStyleIdx="3" presStyleCnt="5"/>
      <dgm:spPr/>
    </dgm:pt>
    <dgm:pt modelId="{7A82B1F2-A818-4353-8E52-B68FAA4EABFC}" type="pres">
      <dgm:prSet presAssocID="{4F060C7B-A2AB-4EDF-9F18-67C2862C49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CE289-4F38-4DCF-915C-752C48B94C3E}" type="pres">
      <dgm:prSet presAssocID="{50AD0075-CFEE-44D7-AA63-4F14625E8930}" presName="sibTrans" presStyleLbl="sibTrans2D1" presStyleIdx="4" presStyleCnt="5"/>
      <dgm:spPr/>
    </dgm:pt>
    <dgm:pt modelId="{1BFB2C1A-AE9D-49E6-989A-2E110B6813D2}" type="pres">
      <dgm:prSet presAssocID="{50AD0075-CFEE-44D7-AA63-4F14625E8930}" presName="connectorText" presStyleLbl="sibTrans2D1" presStyleIdx="4" presStyleCnt="5"/>
      <dgm:spPr/>
    </dgm:pt>
    <dgm:pt modelId="{29444DEC-AB1A-4994-99A1-3F4F6169CA4E}" type="pres">
      <dgm:prSet presAssocID="{41A50D7A-089E-4661-86CF-3695C593F72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30555-2504-427D-86B7-01D20F08A2B6}" srcId="{04A645EB-3971-4190-A6D6-4ABAAA78C1BB}" destId="{636B4705-4C3B-4CA3-8E6A-C22BEC11FCD5}" srcOrd="3" destOrd="0" parTransId="{EDA48CF5-0E52-45EC-83B3-FC960B6EA9E8}" sibTransId="{1A6D9C54-CFAB-463D-9CF8-D043907F1773}"/>
    <dgm:cxn modelId="{60B9ECCF-BEB4-4445-A8CD-464ECB19F658}" type="presOf" srcId="{C3682343-3BA2-4F93-A78B-F4037E15D5B3}" destId="{37447FD9-4076-471E-B8C7-9E128B5B2264}" srcOrd="0" destOrd="0" presId="urn:microsoft.com/office/officeart/2005/8/layout/process5"/>
    <dgm:cxn modelId="{2C8B732E-ED27-48C5-8DE3-635C91868278}" srcId="{04A645EB-3971-4190-A6D6-4ABAAA78C1BB}" destId="{9409D45E-5100-480D-87DA-17437040C3B5}" srcOrd="2" destOrd="0" parTransId="{8FE610D7-AC2E-4129-8453-F37240F38535}" sibTransId="{241B1E46-DB6A-4A09-BBA5-1A5C5B5E1D35}"/>
    <dgm:cxn modelId="{82C97338-B39C-43C0-929B-4D7F32E2F245}" type="presOf" srcId="{241B1E46-DB6A-4A09-BBA5-1A5C5B5E1D35}" destId="{28833FA7-FA9C-47CB-852C-7D5820924712}" srcOrd="1" destOrd="0" presId="urn:microsoft.com/office/officeart/2005/8/layout/process5"/>
    <dgm:cxn modelId="{CFBFDD51-337D-456B-9A82-FDF1981AF04D}" type="presOf" srcId="{9409D45E-5100-480D-87DA-17437040C3B5}" destId="{76853012-A7C2-4A17-8F56-5545711A7788}" srcOrd="0" destOrd="0" presId="urn:microsoft.com/office/officeart/2005/8/layout/process5"/>
    <dgm:cxn modelId="{256C6D61-25BA-4506-A26A-6882E7B7AC64}" type="presOf" srcId="{50AD0075-CFEE-44D7-AA63-4F14625E8930}" destId="{1BFB2C1A-AE9D-49E6-989A-2E110B6813D2}" srcOrd="1" destOrd="0" presId="urn:microsoft.com/office/officeart/2005/8/layout/process5"/>
    <dgm:cxn modelId="{CCCDB93C-79ED-41B4-8390-9261A51ED6AA}" srcId="{04A645EB-3971-4190-A6D6-4ABAAA78C1BB}" destId="{DF16019A-D995-4F28-B19E-8E0C55FD9C91}" srcOrd="1" destOrd="0" parTransId="{A6E582E1-04A1-430E-8065-31543AB15EBD}" sibTransId="{C3682343-3BA2-4F93-A78B-F4037E15D5B3}"/>
    <dgm:cxn modelId="{B003D48A-7C3B-4C0D-B5DC-182DC44C11D0}" type="presOf" srcId="{41A50D7A-089E-4661-86CF-3695C593F728}" destId="{29444DEC-AB1A-4994-99A1-3F4F6169CA4E}" srcOrd="0" destOrd="0" presId="urn:microsoft.com/office/officeart/2005/8/layout/process5"/>
    <dgm:cxn modelId="{E643398F-2A32-455A-B566-0773430FF941}" type="presOf" srcId="{1A6D9C54-CFAB-463D-9CF8-D043907F1773}" destId="{787C7FAF-A819-41B3-967B-49A127EB9742}" srcOrd="1" destOrd="0" presId="urn:microsoft.com/office/officeart/2005/8/layout/process5"/>
    <dgm:cxn modelId="{30595FC4-11BF-4AB8-BA8C-59E1187570C4}" type="presOf" srcId="{04A645EB-3971-4190-A6D6-4ABAAA78C1BB}" destId="{1AC81B11-0407-4998-9CA0-CAD712629C63}" srcOrd="0" destOrd="0" presId="urn:microsoft.com/office/officeart/2005/8/layout/process5"/>
    <dgm:cxn modelId="{837BB757-940E-4B8D-ACC5-BDF4506C3C4B}" type="presOf" srcId="{1A6D9C54-CFAB-463D-9CF8-D043907F1773}" destId="{39B857FE-B0F1-4CA3-8E52-432937F4D880}" srcOrd="0" destOrd="0" presId="urn:microsoft.com/office/officeart/2005/8/layout/process5"/>
    <dgm:cxn modelId="{E39EF112-C864-4D48-BE9C-ABA4A95CCE21}" type="presOf" srcId="{C3682343-3BA2-4F93-A78B-F4037E15D5B3}" destId="{02C10311-8C8A-4E56-BDB6-EF97EF27372C}" srcOrd="1" destOrd="0" presId="urn:microsoft.com/office/officeart/2005/8/layout/process5"/>
    <dgm:cxn modelId="{88C002D2-BDE7-4986-B23A-DEDE11667C8C}" type="presOf" srcId="{241B1E46-DB6A-4A09-BBA5-1A5C5B5E1D35}" destId="{B44E464B-A522-4D72-B46D-F18A6A5B5923}" srcOrd="0" destOrd="0" presId="urn:microsoft.com/office/officeart/2005/8/layout/process5"/>
    <dgm:cxn modelId="{4004E05C-B759-47BB-B752-DB43221726F9}" type="presOf" srcId="{934E4CA3-AD11-423A-8E76-5D7E1C8E2D2C}" destId="{90D34E56-2397-4923-BE2C-0E0CBA7AE086}" srcOrd="1" destOrd="0" presId="urn:microsoft.com/office/officeart/2005/8/layout/process5"/>
    <dgm:cxn modelId="{81EF1012-3BD8-499F-8A85-4994A10E8BDC}" srcId="{04A645EB-3971-4190-A6D6-4ABAAA78C1BB}" destId="{41A50D7A-089E-4661-86CF-3695C593F728}" srcOrd="5" destOrd="0" parTransId="{06A7DA4A-4387-40D1-A026-9C5F460B5E6E}" sibTransId="{B13D4972-D4A8-4760-A3D2-9E81F81B054C}"/>
    <dgm:cxn modelId="{3DB2A362-40ED-4CC7-9180-FBDA3BDB4E8F}" type="presOf" srcId="{4F060C7B-A2AB-4EDF-9F18-67C2862C490D}" destId="{7A82B1F2-A818-4353-8E52-B68FAA4EABFC}" srcOrd="0" destOrd="0" presId="urn:microsoft.com/office/officeart/2005/8/layout/process5"/>
    <dgm:cxn modelId="{23D696DA-77D6-4570-9164-A5A8AB60CE5A}" type="presOf" srcId="{934E4CA3-AD11-423A-8E76-5D7E1C8E2D2C}" destId="{3188D194-6799-478C-907C-B3B786B59AA4}" srcOrd="0" destOrd="0" presId="urn:microsoft.com/office/officeart/2005/8/layout/process5"/>
    <dgm:cxn modelId="{B5143FC1-B2C8-4F1C-B9CE-51DEE19A6305}" srcId="{04A645EB-3971-4190-A6D6-4ABAAA78C1BB}" destId="{2F154B6D-D692-4371-B469-A73C6251132E}" srcOrd="0" destOrd="0" parTransId="{D88994E7-4EE2-4C05-8BDA-D7677AEDC6BB}" sibTransId="{934E4CA3-AD11-423A-8E76-5D7E1C8E2D2C}"/>
    <dgm:cxn modelId="{A2AFF994-D35C-4CD6-9877-7AE0204A8495}" type="presOf" srcId="{636B4705-4C3B-4CA3-8E6A-C22BEC11FCD5}" destId="{E960544A-E376-4025-83DF-F107695DEE72}" srcOrd="0" destOrd="0" presId="urn:microsoft.com/office/officeart/2005/8/layout/process5"/>
    <dgm:cxn modelId="{0E356F81-C029-4D12-8B7C-9B8DD23C6F9E}" type="presOf" srcId="{50AD0075-CFEE-44D7-AA63-4F14625E8930}" destId="{128CE289-4F38-4DCF-915C-752C48B94C3E}" srcOrd="0" destOrd="0" presId="urn:microsoft.com/office/officeart/2005/8/layout/process5"/>
    <dgm:cxn modelId="{1E95F0B8-6AB8-4653-8805-029443D9D88E}" srcId="{04A645EB-3971-4190-A6D6-4ABAAA78C1BB}" destId="{4F060C7B-A2AB-4EDF-9F18-67C2862C490D}" srcOrd="4" destOrd="0" parTransId="{A47C0808-1DE7-41D2-B6FA-3E3DD6B0A545}" sibTransId="{50AD0075-CFEE-44D7-AA63-4F14625E8930}"/>
    <dgm:cxn modelId="{0CE53629-291C-4264-B301-25CA70636A7D}" type="presOf" srcId="{DF16019A-D995-4F28-B19E-8E0C55FD9C91}" destId="{3EE081D9-7E1C-44FD-BBEB-19B02D35A4F4}" srcOrd="0" destOrd="0" presId="urn:microsoft.com/office/officeart/2005/8/layout/process5"/>
    <dgm:cxn modelId="{DC325955-1C5C-4C7A-96E0-088EC35619A9}" type="presOf" srcId="{2F154B6D-D692-4371-B469-A73C6251132E}" destId="{C70BDD07-D0B3-4AFD-AA3D-4BDBEFA21D70}" srcOrd="0" destOrd="0" presId="urn:microsoft.com/office/officeart/2005/8/layout/process5"/>
    <dgm:cxn modelId="{632B190D-2FC1-4C64-BFD2-13B3947822DD}" type="presParOf" srcId="{1AC81B11-0407-4998-9CA0-CAD712629C63}" destId="{C70BDD07-D0B3-4AFD-AA3D-4BDBEFA21D70}" srcOrd="0" destOrd="0" presId="urn:microsoft.com/office/officeart/2005/8/layout/process5"/>
    <dgm:cxn modelId="{C06237D2-2F63-4B0A-B5CB-F8E7D807AA84}" type="presParOf" srcId="{1AC81B11-0407-4998-9CA0-CAD712629C63}" destId="{3188D194-6799-478C-907C-B3B786B59AA4}" srcOrd="1" destOrd="0" presId="urn:microsoft.com/office/officeart/2005/8/layout/process5"/>
    <dgm:cxn modelId="{FD1A8674-79FB-47C0-9D22-CF2C6B9FEAFF}" type="presParOf" srcId="{3188D194-6799-478C-907C-B3B786B59AA4}" destId="{90D34E56-2397-4923-BE2C-0E0CBA7AE086}" srcOrd="0" destOrd="0" presId="urn:microsoft.com/office/officeart/2005/8/layout/process5"/>
    <dgm:cxn modelId="{3E151D3A-B03B-49CA-A10E-B75004AA1406}" type="presParOf" srcId="{1AC81B11-0407-4998-9CA0-CAD712629C63}" destId="{3EE081D9-7E1C-44FD-BBEB-19B02D35A4F4}" srcOrd="2" destOrd="0" presId="urn:microsoft.com/office/officeart/2005/8/layout/process5"/>
    <dgm:cxn modelId="{6520DB4B-AE8A-46B5-89A1-A8CB4868BB42}" type="presParOf" srcId="{1AC81B11-0407-4998-9CA0-CAD712629C63}" destId="{37447FD9-4076-471E-B8C7-9E128B5B2264}" srcOrd="3" destOrd="0" presId="urn:microsoft.com/office/officeart/2005/8/layout/process5"/>
    <dgm:cxn modelId="{F9AC744F-FBAF-44CF-A238-A9C58845428D}" type="presParOf" srcId="{37447FD9-4076-471E-B8C7-9E128B5B2264}" destId="{02C10311-8C8A-4E56-BDB6-EF97EF27372C}" srcOrd="0" destOrd="0" presId="urn:microsoft.com/office/officeart/2005/8/layout/process5"/>
    <dgm:cxn modelId="{E52E8A7C-1728-4DFB-9B40-903784A53E35}" type="presParOf" srcId="{1AC81B11-0407-4998-9CA0-CAD712629C63}" destId="{76853012-A7C2-4A17-8F56-5545711A7788}" srcOrd="4" destOrd="0" presId="urn:microsoft.com/office/officeart/2005/8/layout/process5"/>
    <dgm:cxn modelId="{9A046742-A4F4-4E19-877C-16B45BDB7F07}" type="presParOf" srcId="{1AC81B11-0407-4998-9CA0-CAD712629C63}" destId="{B44E464B-A522-4D72-B46D-F18A6A5B5923}" srcOrd="5" destOrd="0" presId="urn:microsoft.com/office/officeart/2005/8/layout/process5"/>
    <dgm:cxn modelId="{D6ABB3EC-0168-4C74-9A24-4ECC6153122F}" type="presParOf" srcId="{B44E464B-A522-4D72-B46D-F18A6A5B5923}" destId="{28833FA7-FA9C-47CB-852C-7D5820924712}" srcOrd="0" destOrd="0" presId="urn:microsoft.com/office/officeart/2005/8/layout/process5"/>
    <dgm:cxn modelId="{84195960-FAB6-4DED-98FE-AE2CE41EAE81}" type="presParOf" srcId="{1AC81B11-0407-4998-9CA0-CAD712629C63}" destId="{E960544A-E376-4025-83DF-F107695DEE72}" srcOrd="6" destOrd="0" presId="urn:microsoft.com/office/officeart/2005/8/layout/process5"/>
    <dgm:cxn modelId="{DE48719F-FA33-44DC-A4EE-F902CAD08416}" type="presParOf" srcId="{1AC81B11-0407-4998-9CA0-CAD712629C63}" destId="{39B857FE-B0F1-4CA3-8E52-432937F4D880}" srcOrd="7" destOrd="0" presId="urn:microsoft.com/office/officeart/2005/8/layout/process5"/>
    <dgm:cxn modelId="{61B8540D-6AAF-4843-A239-F3EF8CC2E065}" type="presParOf" srcId="{39B857FE-B0F1-4CA3-8E52-432937F4D880}" destId="{787C7FAF-A819-41B3-967B-49A127EB9742}" srcOrd="0" destOrd="0" presId="urn:microsoft.com/office/officeart/2005/8/layout/process5"/>
    <dgm:cxn modelId="{CD5426C2-295F-4B31-9969-357EF34EC628}" type="presParOf" srcId="{1AC81B11-0407-4998-9CA0-CAD712629C63}" destId="{7A82B1F2-A818-4353-8E52-B68FAA4EABFC}" srcOrd="8" destOrd="0" presId="urn:microsoft.com/office/officeart/2005/8/layout/process5"/>
    <dgm:cxn modelId="{0462FB89-4874-42A7-9EF5-D3196362C595}" type="presParOf" srcId="{1AC81B11-0407-4998-9CA0-CAD712629C63}" destId="{128CE289-4F38-4DCF-915C-752C48B94C3E}" srcOrd="9" destOrd="0" presId="urn:microsoft.com/office/officeart/2005/8/layout/process5"/>
    <dgm:cxn modelId="{740189CE-68F1-4E9E-B34A-2FB9FE398A30}" type="presParOf" srcId="{128CE289-4F38-4DCF-915C-752C48B94C3E}" destId="{1BFB2C1A-AE9D-49E6-989A-2E110B6813D2}" srcOrd="0" destOrd="0" presId="urn:microsoft.com/office/officeart/2005/8/layout/process5"/>
    <dgm:cxn modelId="{B65DF3C1-F573-4AB1-B9FF-0F31F605D135}" type="presParOf" srcId="{1AC81B11-0407-4998-9CA0-CAD712629C63}" destId="{29444DEC-AB1A-4994-99A1-3F4F6169CA4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F8A3E3-0650-46FB-8446-7F191BBDDD17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</dgm:pt>
    <dgm:pt modelId="{936B3922-CB07-41FC-AFA2-08006ABB3FAA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внутренних документов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1C167-4B5B-4919-BBB2-C1DBF211B981}" type="parTrans" cxnId="{53D27E31-BFA5-41CC-82D9-F7FA2BC0A376}">
      <dgm:prSet/>
      <dgm:spPr/>
      <dgm:t>
        <a:bodyPr/>
        <a:lstStyle/>
        <a:p>
          <a:endParaRPr lang="ru-RU"/>
        </a:p>
      </dgm:t>
    </dgm:pt>
    <dgm:pt modelId="{764748B5-682D-4048-BB57-A9962211C1A2}" type="sibTrans" cxnId="{53D27E31-BFA5-41CC-82D9-F7FA2BC0A376}">
      <dgm:prSet/>
      <dgm:spPr/>
      <dgm:t>
        <a:bodyPr/>
        <a:lstStyle/>
        <a:p>
          <a:endParaRPr lang="ru-RU"/>
        </a:p>
      </dgm:t>
    </dgm:pt>
    <dgm:pt modelId="{AF81FBFA-03BD-4DEC-9F3D-D87E37EFEA7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соблюдением работниками организации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антикорруп-ционного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законодате-льства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48FD9-A3BE-4098-844D-426A8C0BDF41}" type="parTrans" cxnId="{D2269CBC-F463-43C6-BDC3-A97DE9488592}">
      <dgm:prSet/>
      <dgm:spPr/>
      <dgm:t>
        <a:bodyPr/>
        <a:lstStyle/>
        <a:p>
          <a:endParaRPr lang="ru-RU"/>
        </a:p>
      </dgm:t>
    </dgm:pt>
    <dgm:pt modelId="{B8EE3BA4-CE86-4516-A50A-3E3BB04BA4CF}" type="sibTrans" cxnId="{D2269CBC-F463-43C6-BDC3-A97DE9488592}">
      <dgm:prSet/>
      <dgm:spPr/>
      <dgm:t>
        <a:bodyPr/>
        <a:lstStyle/>
        <a:p>
          <a:endParaRPr lang="ru-RU"/>
        </a:p>
      </dgm:t>
    </dgm:pt>
    <dgm:pt modelId="{E0DBAE3F-B0D0-4C12-8D2D-2F34D1BAEC9C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служебных проверок на основе обращений о фактах коррупции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C06E0-F1DC-4E72-88F0-15BB910AFCC9}" type="parTrans" cxnId="{B7B101A6-3CFB-47EB-8ADA-EB143C443920}">
      <dgm:prSet/>
      <dgm:spPr/>
      <dgm:t>
        <a:bodyPr/>
        <a:lstStyle/>
        <a:p>
          <a:endParaRPr lang="ru-RU"/>
        </a:p>
      </dgm:t>
    </dgm:pt>
    <dgm:pt modelId="{B68E348A-FDE5-4650-AD3C-05563888106F}" type="sibTrans" cxnId="{B7B101A6-3CFB-47EB-8ADA-EB143C443920}">
      <dgm:prSet/>
      <dgm:spPr/>
      <dgm:t>
        <a:bodyPr/>
        <a:lstStyle/>
        <a:p>
          <a:endParaRPr lang="ru-RU"/>
        </a:p>
      </dgm:t>
    </dgm:pt>
    <dgm:pt modelId="{C5A1E808-410F-4075-AAB2-516CF7D55ADD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мер по выявлению, мониторингу и урегулирова-нию конфликта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AD590-5F91-46CA-A6CD-9446C6048DE3}" type="sibTrans" cxnId="{EBA2D83F-C6AA-4AC3-BB7F-5C549FB540D3}">
      <dgm:prSet/>
      <dgm:spPr/>
      <dgm:t>
        <a:bodyPr/>
        <a:lstStyle/>
        <a:p>
          <a:endParaRPr lang="ru-RU"/>
        </a:p>
      </dgm:t>
    </dgm:pt>
    <dgm:pt modelId="{78E90AB9-6EC4-4AA3-BAAB-1C86CD8D4BB4}" type="parTrans" cxnId="{EBA2D83F-C6AA-4AC3-BB7F-5C549FB540D3}">
      <dgm:prSet/>
      <dgm:spPr/>
      <dgm:t>
        <a:bodyPr/>
        <a:lstStyle/>
        <a:p>
          <a:endParaRPr lang="ru-RU"/>
        </a:p>
      </dgm:t>
    </dgm:pt>
    <dgm:pt modelId="{EC1F1829-1B16-4483-BD99-7DF9FEFF84F9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корпоратив-ных этических ценностей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ED2C4-2756-437F-9F59-3A38BF2569DA}" type="sibTrans" cxnId="{CE9280EC-838F-4CF8-A96A-A6DBF45E0AC8}">
      <dgm:prSet/>
      <dgm:spPr/>
      <dgm:t>
        <a:bodyPr/>
        <a:lstStyle/>
        <a:p>
          <a:endParaRPr lang="ru-RU"/>
        </a:p>
      </dgm:t>
    </dgm:pt>
    <dgm:pt modelId="{19D1ABAB-7662-48CE-8930-DEDCEF3D6F46}" type="parTrans" cxnId="{CE9280EC-838F-4CF8-A96A-A6DBF45E0AC8}">
      <dgm:prSet/>
      <dgm:spPr/>
      <dgm:t>
        <a:bodyPr/>
        <a:lstStyle/>
        <a:p>
          <a:endParaRPr lang="ru-RU"/>
        </a:p>
      </dgm:t>
    </dgm:pt>
    <dgm:pt modelId="{E194B3DB-3DFE-484E-927E-7705D17B975D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работы по снижению коррупционных рисков в деятельности организации;интересов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8E555-F0EB-4587-AA25-E4CCE50318BC}" type="sibTrans" cxnId="{3F3D4538-408D-491C-88E4-2BEC0A9BF43E}">
      <dgm:prSet/>
      <dgm:spPr/>
      <dgm:t>
        <a:bodyPr/>
        <a:lstStyle/>
        <a:p>
          <a:endParaRPr lang="ru-RU"/>
        </a:p>
      </dgm:t>
    </dgm:pt>
    <dgm:pt modelId="{F8BCBA4B-034C-4300-855B-EBE43E2F02CB}" type="parTrans" cxnId="{3F3D4538-408D-491C-88E4-2BEC0A9BF43E}">
      <dgm:prSet/>
      <dgm:spPr/>
      <dgm:t>
        <a:bodyPr/>
        <a:lstStyle/>
        <a:p>
          <a:endParaRPr lang="ru-RU"/>
        </a:p>
      </dgm:t>
    </dgm:pt>
    <dgm:pt modelId="{35F98840-EAFE-4433-AE0B-94F6A1A73D85}">
      <dgm:prSet phldrT="[Текст]"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разъясните-льных мероприятий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EFD2A-4206-44C9-B326-C51604145AB0}" type="sibTrans" cxnId="{DD73C18B-9458-43F1-A902-A7AABF502DB2}">
      <dgm:prSet/>
      <dgm:spPr/>
      <dgm:t>
        <a:bodyPr/>
        <a:lstStyle/>
        <a:p>
          <a:endParaRPr lang="ru-RU"/>
        </a:p>
      </dgm:t>
    </dgm:pt>
    <dgm:pt modelId="{FFA7D55F-7BC4-4E6D-8E93-BFFEEAF63D89}" type="parTrans" cxnId="{DD73C18B-9458-43F1-A902-A7AABF502DB2}">
      <dgm:prSet/>
      <dgm:spPr/>
      <dgm:t>
        <a:bodyPr/>
        <a:lstStyle/>
        <a:p>
          <a:endParaRPr lang="ru-RU"/>
        </a:p>
      </dgm:t>
    </dgm:pt>
    <dgm:pt modelId="{DED4CEB7-AE6B-4BD9-AF7B-019D7410CFE5}" type="pres">
      <dgm:prSet presAssocID="{0AF8A3E3-0650-46FB-8446-7F191BBDDD17}" presName="Name0" presStyleCnt="0">
        <dgm:presLayoutVars>
          <dgm:dir/>
          <dgm:resizeHandles val="exact"/>
        </dgm:presLayoutVars>
      </dgm:prSet>
      <dgm:spPr/>
    </dgm:pt>
    <dgm:pt modelId="{1D23E9C7-D0AD-445F-9F10-D2A9BE73726B}" type="pres">
      <dgm:prSet presAssocID="{936B3922-CB07-41FC-AFA2-08006ABB3FAA}" presName="Name5" presStyleLbl="vennNode1" presStyleIdx="0" presStyleCnt="7">
        <dgm:presLayoutVars>
          <dgm:bulletEnabled val="1"/>
        </dgm:presLayoutVars>
      </dgm:prSet>
      <dgm:spPr/>
    </dgm:pt>
    <dgm:pt modelId="{01EA16C9-E8C3-4E71-8E7B-FC07FD65F9B4}" type="pres">
      <dgm:prSet presAssocID="{764748B5-682D-4048-BB57-A9962211C1A2}" presName="space" presStyleCnt="0"/>
      <dgm:spPr/>
    </dgm:pt>
    <dgm:pt modelId="{DA691D36-5618-4055-86B8-479A5B4F096F}" type="pres">
      <dgm:prSet presAssocID="{35F98840-EAFE-4433-AE0B-94F6A1A73D85}" presName="Name5" presStyleLbl="vennNode1" presStyleIdx="1" presStyleCnt="7">
        <dgm:presLayoutVars>
          <dgm:bulletEnabled val="1"/>
        </dgm:presLayoutVars>
      </dgm:prSet>
      <dgm:spPr/>
    </dgm:pt>
    <dgm:pt modelId="{E5723F46-E4EB-4725-92D3-87F62831CA95}" type="pres">
      <dgm:prSet presAssocID="{446EFD2A-4206-44C9-B326-C51604145AB0}" presName="space" presStyleCnt="0"/>
      <dgm:spPr/>
    </dgm:pt>
    <dgm:pt modelId="{5C4AFEA7-9E58-4BE0-90F0-6A92AC99A150}" type="pres">
      <dgm:prSet presAssocID="{C5A1E808-410F-4075-AAB2-516CF7D55ADD}" presName="Name5" presStyleLbl="vennNode1" presStyleIdx="2" presStyleCnt="7">
        <dgm:presLayoutVars>
          <dgm:bulletEnabled val="1"/>
        </dgm:presLayoutVars>
      </dgm:prSet>
      <dgm:spPr/>
    </dgm:pt>
    <dgm:pt modelId="{628D36C2-619F-4EF2-9A56-3C937702745B}" type="pres">
      <dgm:prSet presAssocID="{E69AD590-5F91-46CA-A6CD-9446C6048DE3}" presName="space" presStyleCnt="0"/>
      <dgm:spPr/>
    </dgm:pt>
    <dgm:pt modelId="{B2044E05-1771-4605-AF13-B58221FC16DA}" type="pres">
      <dgm:prSet presAssocID="{E194B3DB-3DFE-484E-927E-7705D17B975D}" presName="Name5" presStyleLbl="vennNode1" presStyleIdx="3" presStyleCnt="7">
        <dgm:presLayoutVars>
          <dgm:bulletEnabled val="1"/>
        </dgm:presLayoutVars>
      </dgm:prSet>
      <dgm:spPr/>
    </dgm:pt>
    <dgm:pt modelId="{C775E557-7126-4313-8A12-DAF7A95244C6}" type="pres">
      <dgm:prSet presAssocID="{D488E555-F0EB-4587-AA25-E4CCE50318BC}" presName="space" presStyleCnt="0"/>
      <dgm:spPr/>
    </dgm:pt>
    <dgm:pt modelId="{9D0D3955-64BA-4D46-9230-C887693AB2E4}" type="pres">
      <dgm:prSet presAssocID="{EC1F1829-1B16-4483-BD99-7DF9FEFF84F9}" presName="Name5" presStyleLbl="vennNode1" presStyleIdx="4" presStyleCnt="7">
        <dgm:presLayoutVars>
          <dgm:bulletEnabled val="1"/>
        </dgm:presLayoutVars>
      </dgm:prSet>
      <dgm:spPr/>
    </dgm:pt>
    <dgm:pt modelId="{54926AEC-92C8-45F0-A3AA-703B3C0FEEB6}" type="pres">
      <dgm:prSet presAssocID="{53FED2C4-2756-437F-9F59-3A38BF2569DA}" presName="space" presStyleCnt="0"/>
      <dgm:spPr/>
    </dgm:pt>
    <dgm:pt modelId="{0368BB60-0DCB-49C2-B283-004F27081026}" type="pres">
      <dgm:prSet presAssocID="{AF81FBFA-03BD-4DEC-9F3D-D87E37EFEA72}" presName="Name5" presStyleLbl="vennNode1" presStyleIdx="5" presStyleCnt="7">
        <dgm:presLayoutVars>
          <dgm:bulletEnabled val="1"/>
        </dgm:presLayoutVars>
      </dgm:prSet>
      <dgm:spPr/>
    </dgm:pt>
    <dgm:pt modelId="{3DA3CA73-292C-4F55-9F0B-FCB15C789339}" type="pres">
      <dgm:prSet presAssocID="{B8EE3BA4-CE86-4516-A50A-3E3BB04BA4CF}" presName="space" presStyleCnt="0"/>
      <dgm:spPr/>
    </dgm:pt>
    <dgm:pt modelId="{84062702-342B-4A59-B370-3F46320B2E73}" type="pres">
      <dgm:prSet presAssocID="{E0DBAE3F-B0D0-4C12-8D2D-2F34D1BAEC9C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EBA2D83F-C6AA-4AC3-BB7F-5C549FB540D3}" srcId="{0AF8A3E3-0650-46FB-8446-7F191BBDDD17}" destId="{C5A1E808-410F-4075-AAB2-516CF7D55ADD}" srcOrd="2" destOrd="0" parTransId="{78E90AB9-6EC4-4AA3-BAAB-1C86CD8D4BB4}" sibTransId="{E69AD590-5F91-46CA-A6CD-9446C6048DE3}"/>
    <dgm:cxn modelId="{CE9280EC-838F-4CF8-A96A-A6DBF45E0AC8}" srcId="{0AF8A3E3-0650-46FB-8446-7F191BBDDD17}" destId="{EC1F1829-1B16-4483-BD99-7DF9FEFF84F9}" srcOrd="4" destOrd="0" parTransId="{19D1ABAB-7662-48CE-8930-DEDCEF3D6F46}" sibTransId="{53FED2C4-2756-437F-9F59-3A38BF2569DA}"/>
    <dgm:cxn modelId="{0B839E9C-02BD-46CC-BB6C-B33315975065}" type="presOf" srcId="{AF81FBFA-03BD-4DEC-9F3D-D87E37EFEA72}" destId="{0368BB60-0DCB-49C2-B283-004F27081026}" srcOrd="0" destOrd="0" presId="urn:microsoft.com/office/officeart/2005/8/layout/venn3"/>
    <dgm:cxn modelId="{432D5E6A-8C5F-4DB6-BA78-8A81AD0D9CD5}" type="presOf" srcId="{936B3922-CB07-41FC-AFA2-08006ABB3FAA}" destId="{1D23E9C7-D0AD-445F-9F10-D2A9BE73726B}" srcOrd="0" destOrd="0" presId="urn:microsoft.com/office/officeart/2005/8/layout/venn3"/>
    <dgm:cxn modelId="{9811E61D-B10C-4AB0-9261-FF50400822B5}" type="presOf" srcId="{0AF8A3E3-0650-46FB-8446-7F191BBDDD17}" destId="{DED4CEB7-AE6B-4BD9-AF7B-019D7410CFE5}" srcOrd="0" destOrd="0" presId="urn:microsoft.com/office/officeart/2005/8/layout/venn3"/>
    <dgm:cxn modelId="{012D355B-664C-4946-B2E2-3356F2B22637}" type="presOf" srcId="{C5A1E808-410F-4075-AAB2-516CF7D55ADD}" destId="{5C4AFEA7-9E58-4BE0-90F0-6A92AC99A150}" srcOrd="0" destOrd="0" presId="urn:microsoft.com/office/officeart/2005/8/layout/venn3"/>
    <dgm:cxn modelId="{D2269CBC-F463-43C6-BDC3-A97DE9488592}" srcId="{0AF8A3E3-0650-46FB-8446-7F191BBDDD17}" destId="{AF81FBFA-03BD-4DEC-9F3D-D87E37EFEA72}" srcOrd="5" destOrd="0" parTransId="{5BF48FD9-A3BE-4098-844D-426A8C0BDF41}" sibTransId="{B8EE3BA4-CE86-4516-A50A-3E3BB04BA4CF}"/>
    <dgm:cxn modelId="{64DD4783-84CC-4B31-BEC8-DC279552BADD}" type="presOf" srcId="{E0DBAE3F-B0D0-4C12-8D2D-2F34D1BAEC9C}" destId="{84062702-342B-4A59-B370-3F46320B2E73}" srcOrd="0" destOrd="0" presId="urn:microsoft.com/office/officeart/2005/8/layout/venn3"/>
    <dgm:cxn modelId="{53D27E31-BFA5-41CC-82D9-F7FA2BC0A376}" srcId="{0AF8A3E3-0650-46FB-8446-7F191BBDDD17}" destId="{936B3922-CB07-41FC-AFA2-08006ABB3FAA}" srcOrd="0" destOrd="0" parTransId="{5AC1C167-4B5B-4919-BBB2-C1DBF211B981}" sibTransId="{764748B5-682D-4048-BB57-A9962211C1A2}"/>
    <dgm:cxn modelId="{5E230040-F61D-4E9D-A3E9-33949488E992}" type="presOf" srcId="{EC1F1829-1B16-4483-BD99-7DF9FEFF84F9}" destId="{9D0D3955-64BA-4D46-9230-C887693AB2E4}" srcOrd="0" destOrd="0" presId="urn:microsoft.com/office/officeart/2005/8/layout/venn3"/>
    <dgm:cxn modelId="{BFE931EB-D9F2-4B63-A961-72DE88F7B6FD}" type="presOf" srcId="{35F98840-EAFE-4433-AE0B-94F6A1A73D85}" destId="{DA691D36-5618-4055-86B8-479A5B4F096F}" srcOrd="0" destOrd="0" presId="urn:microsoft.com/office/officeart/2005/8/layout/venn3"/>
    <dgm:cxn modelId="{3F3D4538-408D-491C-88E4-2BEC0A9BF43E}" srcId="{0AF8A3E3-0650-46FB-8446-7F191BBDDD17}" destId="{E194B3DB-3DFE-484E-927E-7705D17B975D}" srcOrd="3" destOrd="0" parTransId="{F8BCBA4B-034C-4300-855B-EBE43E2F02CB}" sibTransId="{D488E555-F0EB-4587-AA25-E4CCE50318BC}"/>
    <dgm:cxn modelId="{DD73C18B-9458-43F1-A902-A7AABF502DB2}" srcId="{0AF8A3E3-0650-46FB-8446-7F191BBDDD17}" destId="{35F98840-EAFE-4433-AE0B-94F6A1A73D85}" srcOrd="1" destOrd="0" parTransId="{FFA7D55F-7BC4-4E6D-8E93-BFFEEAF63D89}" sibTransId="{446EFD2A-4206-44C9-B326-C51604145AB0}"/>
    <dgm:cxn modelId="{479F8033-CC48-4A88-A8D7-14FE88600BB4}" type="presOf" srcId="{E194B3DB-3DFE-484E-927E-7705D17B975D}" destId="{B2044E05-1771-4605-AF13-B58221FC16DA}" srcOrd="0" destOrd="0" presId="urn:microsoft.com/office/officeart/2005/8/layout/venn3"/>
    <dgm:cxn modelId="{B7B101A6-3CFB-47EB-8ADA-EB143C443920}" srcId="{0AF8A3E3-0650-46FB-8446-7F191BBDDD17}" destId="{E0DBAE3F-B0D0-4C12-8D2D-2F34D1BAEC9C}" srcOrd="6" destOrd="0" parTransId="{2ACC06E0-F1DC-4E72-88F0-15BB910AFCC9}" sibTransId="{B68E348A-FDE5-4650-AD3C-05563888106F}"/>
    <dgm:cxn modelId="{168AE782-B4B9-4E96-840B-815AE2AEB3EF}" type="presParOf" srcId="{DED4CEB7-AE6B-4BD9-AF7B-019D7410CFE5}" destId="{1D23E9C7-D0AD-445F-9F10-D2A9BE73726B}" srcOrd="0" destOrd="0" presId="urn:microsoft.com/office/officeart/2005/8/layout/venn3"/>
    <dgm:cxn modelId="{2B62868E-505B-4598-8E66-B8EE6A46D832}" type="presParOf" srcId="{DED4CEB7-AE6B-4BD9-AF7B-019D7410CFE5}" destId="{01EA16C9-E8C3-4E71-8E7B-FC07FD65F9B4}" srcOrd="1" destOrd="0" presId="urn:microsoft.com/office/officeart/2005/8/layout/venn3"/>
    <dgm:cxn modelId="{8AB0DFF8-B03B-431E-B19B-59DCCE95D651}" type="presParOf" srcId="{DED4CEB7-AE6B-4BD9-AF7B-019D7410CFE5}" destId="{DA691D36-5618-4055-86B8-479A5B4F096F}" srcOrd="2" destOrd="0" presId="urn:microsoft.com/office/officeart/2005/8/layout/venn3"/>
    <dgm:cxn modelId="{D68B4AB4-292C-4BE2-A63F-D9E639482929}" type="presParOf" srcId="{DED4CEB7-AE6B-4BD9-AF7B-019D7410CFE5}" destId="{E5723F46-E4EB-4725-92D3-87F62831CA95}" srcOrd="3" destOrd="0" presId="urn:microsoft.com/office/officeart/2005/8/layout/venn3"/>
    <dgm:cxn modelId="{B2287E7D-3D35-445B-8727-D70028891009}" type="presParOf" srcId="{DED4CEB7-AE6B-4BD9-AF7B-019D7410CFE5}" destId="{5C4AFEA7-9E58-4BE0-90F0-6A92AC99A150}" srcOrd="4" destOrd="0" presId="urn:microsoft.com/office/officeart/2005/8/layout/venn3"/>
    <dgm:cxn modelId="{746ED9D2-063F-4173-8741-733353C4E330}" type="presParOf" srcId="{DED4CEB7-AE6B-4BD9-AF7B-019D7410CFE5}" destId="{628D36C2-619F-4EF2-9A56-3C937702745B}" srcOrd="5" destOrd="0" presId="urn:microsoft.com/office/officeart/2005/8/layout/venn3"/>
    <dgm:cxn modelId="{625DC8D0-ED42-4851-8298-7EB1B99C7F95}" type="presParOf" srcId="{DED4CEB7-AE6B-4BD9-AF7B-019D7410CFE5}" destId="{B2044E05-1771-4605-AF13-B58221FC16DA}" srcOrd="6" destOrd="0" presId="urn:microsoft.com/office/officeart/2005/8/layout/venn3"/>
    <dgm:cxn modelId="{53B2A80B-EFFB-42D7-9CA2-9827C3972865}" type="presParOf" srcId="{DED4CEB7-AE6B-4BD9-AF7B-019D7410CFE5}" destId="{C775E557-7126-4313-8A12-DAF7A95244C6}" srcOrd="7" destOrd="0" presId="urn:microsoft.com/office/officeart/2005/8/layout/venn3"/>
    <dgm:cxn modelId="{3A4D9E2F-E213-49D3-9360-2B49520B491D}" type="presParOf" srcId="{DED4CEB7-AE6B-4BD9-AF7B-019D7410CFE5}" destId="{9D0D3955-64BA-4D46-9230-C887693AB2E4}" srcOrd="8" destOrd="0" presId="urn:microsoft.com/office/officeart/2005/8/layout/venn3"/>
    <dgm:cxn modelId="{AC6B81E8-A938-4D54-9FB5-DD1E3B70F0FE}" type="presParOf" srcId="{DED4CEB7-AE6B-4BD9-AF7B-019D7410CFE5}" destId="{54926AEC-92C8-45F0-A3AA-703B3C0FEEB6}" srcOrd="9" destOrd="0" presId="urn:microsoft.com/office/officeart/2005/8/layout/venn3"/>
    <dgm:cxn modelId="{FAAE5742-6A76-4CA5-9239-F385489FD2AE}" type="presParOf" srcId="{DED4CEB7-AE6B-4BD9-AF7B-019D7410CFE5}" destId="{0368BB60-0DCB-49C2-B283-004F27081026}" srcOrd="10" destOrd="0" presId="urn:microsoft.com/office/officeart/2005/8/layout/venn3"/>
    <dgm:cxn modelId="{9FB54629-14F6-4C55-92DF-906B8E4E7A19}" type="presParOf" srcId="{DED4CEB7-AE6B-4BD9-AF7B-019D7410CFE5}" destId="{3DA3CA73-292C-4F55-9F0B-FCB15C789339}" srcOrd="11" destOrd="0" presId="urn:microsoft.com/office/officeart/2005/8/layout/venn3"/>
    <dgm:cxn modelId="{4C3BD1CE-7512-4898-B578-EDA29E9B90CB}" type="presParOf" srcId="{DED4CEB7-AE6B-4BD9-AF7B-019D7410CFE5}" destId="{84062702-342B-4A59-B370-3F46320B2E7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AE90-A7AE-400D-9034-47733BC4F7B1}">
      <dsp:nvSpPr>
        <dsp:cNvPr id="0" name=""/>
        <dsp:cNvSpPr/>
      </dsp:nvSpPr>
      <dsp:spPr>
        <a:xfrm>
          <a:off x="3003549" y="1244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учитывает международную практику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6512" y="44207"/>
        <a:ext cx="2847773" cy="1380923"/>
      </dsp:txXfrm>
    </dsp:sp>
    <dsp:sp modelId="{E9E2B1D8-793D-4D00-8581-099DCD050150}">
      <dsp:nvSpPr>
        <dsp:cNvPr id="0" name=""/>
        <dsp:cNvSpPr/>
      </dsp:nvSpPr>
      <dsp:spPr>
        <a:xfrm rot="3600000">
          <a:off x="4917675" y="2574343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71694" y="2677022"/>
        <a:ext cx="1218093" cy="308039"/>
      </dsp:txXfrm>
    </dsp:sp>
    <dsp:sp modelId="{479862AC-489F-4DF8-8DB4-012CC5D67953}">
      <dsp:nvSpPr>
        <dsp:cNvPr id="0" name=""/>
        <dsp:cNvSpPr/>
      </dsp:nvSpPr>
      <dsp:spPr>
        <a:xfrm>
          <a:off x="5424232" y="4193989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носит рекомендательный характер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7195" y="4236952"/>
        <a:ext cx="2847773" cy="1380923"/>
      </dsp:txXfrm>
    </dsp:sp>
    <dsp:sp modelId="{3AF8A0DA-0442-48F7-9711-994768FCDE26}">
      <dsp:nvSpPr>
        <dsp:cNvPr id="0" name=""/>
        <dsp:cNvSpPr/>
      </dsp:nvSpPr>
      <dsp:spPr>
        <a:xfrm rot="10800000">
          <a:off x="3707334" y="4670715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861353" y="4773394"/>
        <a:ext cx="1218093" cy="308039"/>
      </dsp:txXfrm>
    </dsp:sp>
    <dsp:sp modelId="{3FD2268C-7AF5-4734-882B-C422D8308EB3}">
      <dsp:nvSpPr>
        <dsp:cNvPr id="0" name=""/>
        <dsp:cNvSpPr/>
      </dsp:nvSpPr>
      <dsp:spPr>
        <a:xfrm>
          <a:off x="582867" y="4193989"/>
          <a:ext cx="2933699" cy="1466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в соответствии с требованиями законодательства РК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30" y="4236952"/>
        <a:ext cx="2847773" cy="1380923"/>
      </dsp:txXfrm>
    </dsp:sp>
    <dsp:sp modelId="{E3F4D1D0-F5F4-4858-ADE6-150907E0037E}">
      <dsp:nvSpPr>
        <dsp:cNvPr id="0" name=""/>
        <dsp:cNvSpPr/>
      </dsp:nvSpPr>
      <dsp:spPr>
        <a:xfrm rot="18000000">
          <a:off x="2496993" y="2574343"/>
          <a:ext cx="1526131" cy="51339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651012" y="2677022"/>
        <a:ext cx="1218093" cy="308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F9902-937A-4747-9890-A0E0E75386D7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3623405"/>
        <a:ext cx="102256" cy="102256"/>
      </dsp:txXfrm>
    </dsp:sp>
    <dsp:sp modelId="{070D7024-5FE1-44B7-AE25-E1710C6018A7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3007745"/>
        <a:ext cx="46642" cy="46642"/>
      </dsp:txXfrm>
    </dsp:sp>
    <dsp:sp modelId="{A2F9601E-7225-45FC-8066-6FB746177897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2364279"/>
        <a:ext cx="46642" cy="46642"/>
      </dsp:txXfrm>
    </dsp:sp>
    <dsp:sp modelId="{3B285F87-F526-4F82-BFAD-7CD49A820F97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1693005"/>
        <a:ext cx="102256" cy="102256"/>
      </dsp:txXfrm>
    </dsp:sp>
    <dsp:sp modelId="{A9F174F5-4B8E-4DBB-B380-0EA39CC9E862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Задачи:</a:t>
          </a:r>
          <a:endParaRPr lang="ru-RU" sz="6500" kern="1200" dirty="0"/>
        </a:p>
      </dsp:txBody>
      <dsp:txXfrm>
        <a:off x="-671481" y="2194560"/>
        <a:ext cx="5418667" cy="1029546"/>
      </dsp:txXfrm>
    </dsp:sp>
    <dsp:sp modelId="{ADC8FA85-2A22-4832-8127-9511CC0E6BB5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соблюдения  требований и наилучшей международной практики по вопросам противодействия коррупции;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264160"/>
        <a:ext cx="3376913" cy="1029546"/>
      </dsp:txXfrm>
    </dsp:sp>
    <dsp:sp modelId="{F0915CAA-A0F1-446A-9E99-335C7C4BC1C4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соблюдения основных принципов противодействия коррупции в соответствии с Законом Республики Казахстан 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1551093"/>
        <a:ext cx="3376913" cy="1029546"/>
      </dsp:txXfrm>
    </dsp:sp>
    <dsp:sp modelId="{DBE2D5F3-8CA8-45A5-A6D3-3EDA14679ED2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выявление, оценка и переоценка коррупционных рисков;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2838026"/>
        <a:ext cx="3376913" cy="1029546"/>
      </dsp:txXfrm>
    </dsp:sp>
    <dsp:sp modelId="{8721943D-C507-41FF-BC34-BC89F17F4A45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эффективная реализация системы мер по противодействию коррупции в соответствии с Законом.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4124960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DD07-D0B3-4AFD-AA3D-4BDBEFA21D70}">
      <dsp:nvSpPr>
        <dsp:cNvPr id="0" name=""/>
        <dsp:cNvSpPr/>
      </dsp:nvSpPr>
      <dsp:spPr>
        <a:xfrm>
          <a:off x="8605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заинтересованность руководства организации ДО в эффективности антикоррупционного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8" y="292466"/>
        <a:ext cx="2481827" cy="1452934"/>
      </dsp:txXfrm>
    </dsp:sp>
    <dsp:sp modelId="{3188D194-6799-478C-907C-B3B786B59AA4}">
      <dsp:nvSpPr>
        <dsp:cNvPr id="0" name=""/>
        <dsp:cNvSpPr/>
      </dsp:nvSpPr>
      <dsp:spPr>
        <a:xfrm>
          <a:off x="2807196" y="699976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2807196" y="827559"/>
        <a:ext cx="381719" cy="382747"/>
      </dsp:txXfrm>
    </dsp:sp>
    <dsp:sp modelId="{3EE081D9-7E1C-44FD-BBEB-19B02D35A4F4}">
      <dsp:nvSpPr>
        <dsp:cNvPr id="0" name=""/>
        <dsp:cNvSpPr/>
      </dsp:nvSpPr>
      <dsp:spPr>
        <a:xfrm>
          <a:off x="3609733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достаточность полномочий и ресурсов, необходимых для выполнения задач антикоррупционной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-службы;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4936" y="292466"/>
        <a:ext cx="2481827" cy="1452934"/>
      </dsp:txXfrm>
    </dsp:sp>
    <dsp:sp modelId="{37447FD9-4076-471E-B8C7-9E128B5B2264}">
      <dsp:nvSpPr>
        <dsp:cNvPr id="0" name=""/>
        <dsp:cNvSpPr/>
      </dsp:nvSpPr>
      <dsp:spPr>
        <a:xfrm>
          <a:off x="6408323" y="699976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08323" y="827559"/>
        <a:ext cx="381719" cy="382747"/>
      </dsp:txXfrm>
    </dsp:sp>
    <dsp:sp modelId="{76853012-A7C2-4A17-8F56-5545711A7788}">
      <dsp:nvSpPr>
        <dsp:cNvPr id="0" name=""/>
        <dsp:cNvSpPr/>
      </dsp:nvSpPr>
      <dsp:spPr>
        <a:xfrm>
          <a:off x="7210860" y="247263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регулярность оценки коррупционных рисков;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6063" y="292466"/>
        <a:ext cx="2481827" cy="1452934"/>
      </dsp:txXfrm>
    </dsp:sp>
    <dsp:sp modelId="{B44E464B-A522-4D72-B46D-F18A6A5B5923}">
      <dsp:nvSpPr>
        <dsp:cNvPr id="0" name=""/>
        <dsp:cNvSpPr/>
      </dsp:nvSpPr>
      <dsp:spPr>
        <a:xfrm rot="5400000">
          <a:off x="8224320" y="197065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8305603" y="2016959"/>
        <a:ext cx="382747" cy="381719"/>
      </dsp:txXfrm>
    </dsp:sp>
    <dsp:sp modelId="{E960544A-E376-4025-83DF-F107695DEE72}">
      <dsp:nvSpPr>
        <dsp:cNvPr id="0" name=""/>
        <dsp:cNvSpPr/>
      </dsp:nvSpPr>
      <dsp:spPr>
        <a:xfrm>
          <a:off x="7210860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открытость деятельности антикоррупционной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-службы;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6063" y="2864699"/>
        <a:ext cx="2481827" cy="1452934"/>
      </dsp:txXfrm>
    </dsp:sp>
    <dsp:sp modelId="{39B857FE-B0F1-4CA3-8E52-432937F4D880}">
      <dsp:nvSpPr>
        <dsp:cNvPr id="0" name=""/>
        <dsp:cNvSpPr/>
      </dsp:nvSpPr>
      <dsp:spPr>
        <a:xfrm rot="10800000">
          <a:off x="6439190" y="327220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800000">
        <a:off x="6602784" y="3399792"/>
        <a:ext cx="381719" cy="382747"/>
      </dsp:txXfrm>
    </dsp:sp>
    <dsp:sp modelId="{7A82B1F2-A818-4353-8E52-B68FAA4EABFC}">
      <dsp:nvSpPr>
        <dsp:cNvPr id="0" name=""/>
        <dsp:cNvSpPr/>
      </dsp:nvSpPr>
      <dsp:spPr>
        <a:xfrm>
          <a:off x="3609733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 осуществления антикоррупционного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организации ДО;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4936" y="2864699"/>
        <a:ext cx="2481827" cy="1452934"/>
      </dsp:txXfrm>
    </dsp:sp>
    <dsp:sp modelId="{128CE289-4F38-4DCF-915C-752C48B94C3E}">
      <dsp:nvSpPr>
        <dsp:cNvPr id="0" name=""/>
        <dsp:cNvSpPr/>
      </dsp:nvSpPr>
      <dsp:spPr>
        <a:xfrm rot="10800000">
          <a:off x="2838063" y="3272209"/>
          <a:ext cx="545313" cy="637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800000">
        <a:off x="3001657" y="3399792"/>
        <a:ext cx="381719" cy="382747"/>
      </dsp:txXfrm>
    </dsp:sp>
    <dsp:sp modelId="{29444DEC-AB1A-4994-99A1-3F4F6169CA4E}">
      <dsp:nvSpPr>
        <dsp:cNvPr id="0" name=""/>
        <dsp:cNvSpPr/>
      </dsp:nvSpPr>
      <dsp:spPr>
        <a:xfrm>
          <a:off x="8605" y="2819496"/>
          <a:ext cx="2572233" cy="1543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антикоррупционного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комплаенса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8" y="2864699"/>
        <a:ext cx="2481827" cy="1452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E9C7-D0AD-445F-9F10-D2A9BE73726B}">
      <dsp:nvSpPr>
        <dsp:cNvPr id="0" name=""/>
        <dsp:cNvSpPr/>
      </dsp:nvSpPr>
      <dsp:spPr>
        <a:xfrm>
          <a:off x="1632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внутренних документов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35" y="1278260"/>
        <a:ext cx="1358253" cy="1358253"/>
      </dsp:txXfrm>
    </dsp:sp>
    <dsp:sp modelId="{DA691D36-5618-4055-86B8-479A5B4F096F}">
      <dsp:nvSpPr>
        <dsp:cNvPr id="0" name=""/>
        <dsp:cNvSpPr/>
      </dsp:nvSpPr>
      <dsp:spPr>
        <a:xfrm>
          <a:off x="1538320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разъясните-льных мероприятий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9623" y="1278260"/>
        <a:ext cx="1358253" cy="1358253"/>
      </dsp:txXfrm>
    </dsp:sp>
    <dsp:sp modelId="{5C4AFEA7-9E58-4BE0-90F0-6A92AC99A150}">
      <dsp:nvSpPr>
        <dsp:cNvPr id="0" name=""/>
        <dsp:cNvSpPr/>
      </dsp:nvSpPr>
      <dsp:spPr>
        <a:xfrm>
          <a:off x="3075007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мер по выявлению, мониторингу и урегулирова-нию конфликта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6310" y="1278260"/>
        <a:ext cx="1358253" cy="1358253"/>
      </dsp:txXfrm>
    </dsp:sp>
    <dsp:sp modelId="{B2044E05-1771-4605-AF13-B58221FC16DA}">
      <dsp:nvSpPr>
        <dsp:cNvPr id="0" name=""/>
        <dsp:cNvSpPr/>
      </dsp:nvSpPr>
      <dsp:spPr>
        <a:xfrm>
          <a:off x="4611695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работы по снижению коррупционных рисков в деятельности организации;интересов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2998" y="1278260"/>
        <a:ext cx="1358253" cy="1358253"/>
      </dsp:txXfrm>
    </dsp:sp>
    <dsp:sp modelId="{9D0D3955-64BA-4D46-9230-C887693AB2E4}">
      <dsp:nvSpPr>
        <dsp:cNvPr id="0" name=""/>
        <dsp:cNvSpPr/>
      </dsp:nvSpPr>
      <dsp:spPr>
        <a:xfrm>
          <a:off x="6148382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корпоратив-ных этических ценностей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9685" y="1278260"/>
        <a:ext cx="1358253" cy="1358253"/>
      </dsp:txXfrm>
    </dsp:sp>
    <dsp:sp modelId="{0368BB60-0DCB-49C2-B283-004F27081026}">
      <dsp:nvSpPr>
        <dsp:cNvPr id="0" name=""/>
        <dsp:cNvSpPr/>
      </dsp:nvSpPr>
      <dsp:spPr>
        <a:xfrm>
          <a:off x="7685070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соблюдением работниками организации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антикорруп-ционного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законодате-льства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6373" y="1278260"/>
        <a:ext cx="1358253" cy="1358253"/>
      </dsp:txXfrm>
    </dsp:sp>
    <dsp:sp modelId="{84062702-342B-4A59-B370-3F46320B2E73}">
      <dsp:nvSpPr>
        <dsp:cNvPr id="0" name=""/>
        <dsp:cNvSpPr/>
      </dsp:nvSpPr>
      <dsp:spPr>
        <a:xfrm>
          <a:off x="9221758" y="996957"/>
          <a:ext cx="1920859" cy="19208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5711" tIns="17780" rIns="10571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служебных проверок на основе обращений о фактах коррупции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3061" y="1278260"/>
        <a:ext cx="1358253" cy="1358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714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112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3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7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73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75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F2111BF-DFFA-42AE-B963-B61E34706A9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63420F3-EF13-4175-B252-865398260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1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3600" dirty="0" smtClean="0"/>
              <a:t>Положение по организации антикоррупционной комплаенс- службы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128" y="4527779"/>
            <a:ext cx="7682779" cy="1086237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«ДМШ имени КАСЫМА АМАНЖОЛОВА»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9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Общее положение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3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5140791"/>
              </p:ext>
            </p:extLst>
          </p:nvPr>
        </p:nvGraphicFramePr>
        <p:xfrm>
          <a:off x="2032000" y="719666"/>
          <a:ext cx="8940800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162" y="238125"/>
            <a:ext cx="2238375" cy="2047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0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/>
              <a:t>ГЛОССАРИЙ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1114425"/>
            <a:ext cx="987742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Актикоррупционный комплаенс-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по обеспечению соблюдения соответствующей организацией и ее работниками законодательства Республики Казахстан в сфере противодействия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коррупции;</a:t>
            </a:r>
          </a:p>
          <a:p>
            <a:pPr algn="just"/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противоречие между личными интересами лиц, занимающих ответственную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лиц, уполномоченных на выполнение государственных функций,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и их должностными полномочиями, при котором личные интересы указанных лиц могут привести к неисполнению и (или) ненадлежащему исполнению ими своих должностных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обязанностей;</a:t>
            </a:r>
          </a:p>
          <a:p>
            <a:pPr algn="just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коррупционное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имеющее признаки коррупции противоправное виновное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деяние,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которое законом установлена административная или уголовная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коррупционный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возникновения причин и условий, способствующих совершению коррупционных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субъектов противодействия коррупции по изучению, выявлению, ограничению и устранению причин и условий, способствующих совершению коррупционных правонарушений, путем разработки и внедрения системы превентивных мер.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1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принципы антикоррупционной комплаенс-службы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8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3299934"/>
              </p:ext>
            </p:extLst>
          </p:nvPr>
        </p:nvGraphicFramePr>
        <p:xfrm>
          <a:off x="1146175" y="14202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219" y="648758"/>
            <a:ext cx="2261812" cy="20728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50" y="367242"/>
            <a:ext cx="9601200" cy="1485900"/>
          </a:xfrm>
        </p:spPr>
        <p:txBody>
          <a:bodyPr>
            <a:normAutofit/>
          </a:bodyPr>
          <a:lstStyle/>
          <a:p>
            <a:r>
              <a:rPr lang="kk-K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соблюдения организацией  и ее работниками законодательства Республики Казахстан о противодействии коррупции, а также мониторинг за реализацией мероприятий по противодействию коррупции.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3488796"/>
            <a:ext cx="2395537" cy="25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7337"/>
              </p:ext>
            </p:extLst>
          </p:nvPr>
        </p:nvGraphicFramePr>
        <p:xfrm>
          <a:off x="1485900" y="2247900"/>
          <a:ext cx="97917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00" y="326963"/>
            <a:ext cx="2647949" cy="184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57730"/>
            <a:ext cx="9601200" cy="148590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антикоррупционной комплаенс-службы: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21192"/>
              </p:ext>
            </p:extLst>
          </p:nvPr>
        </p:nvGraphicFramePr>
        <p:xfrm>
          <a:off x="819151" y="2285999"/>
          <a:ext cx="1114425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33" y="179892"/>
            <a:ext cx="2559020" cy="175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800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09575"/>
            <a:ext cx="4114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85" y="409575"/>
            <a:ext cx="4637015" cy="305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57" y="3762374"/>
            <a:ext cx="2882756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045" y="4619625"/>
            <a:ext cx="35163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5307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53</TotalTime>
  <Words>333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Положение по организации антикоррупционной комплаенс- службы</vt:lpstr>
      <vt:lpstr>Общее положение</vt:lpstr>
      <vt:lpstr>Презентация PowerPoint</vt:lpstr>
      <vt:lpstr>ГЛОССАРИЙ</vt:lpstr>
      <vt:lpstr>Цель, задачи и принципы антикоррупционной комплаенс-службы</vt:lpstr>
      <vt:lpstr>Цель:обеспечение соблюдения организацией  и ее работниками законодательства Республики Казахстан о противодействии коррупции, а также мониторинг за реализацией мероприятий по противодействию коррупции. </vt:lpstr>
      <vt:lpstr>ПРИНЦИПЫ:</vt:lpstr>
      <vt:lpstr>Функции антикоррупционной комплаенс-службы: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по организации антикоррупционной комплаенс- службы</dc:title>
  <dc:creator>Алмаш</dc:creator>
  <cp:lastModifiedBy>Алмаш</cp:lastModifiedBy>
  <cp:revision>10</cp:revision>
  <dcterms:created xsi:type="dcterms:W3CDTF">2021-05-03T13:08:22Z</dcterms:created>
  <dcterms:modified xsi:type="dcterms:W3CDTF">2021-05-03T14:01:33Z</dcterms:modified>
</cp:coreProperties>
</file>