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916D9-B80E-44BF-8D58-8027E490BD99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</dgm:pt>
    <dgm:pt modelId="{355E7E9A-4E10-42D5-9691-65D794B642B7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Қазақстан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Республикасы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заңнамасының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талаптарына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сәйкес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әзірленеді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3CB1B-9C5A-415C-BFDA-C7176C01A4C7}" type="parTrans" cxnId="{8E0392DF-2939-4EC2-BC59-100894B4958B}">
      <dgm:prSet/>
      <dgm:spPr/>
      <dgm:t>
        <a:bodyPr/>
        <a:lstStyle/>
        <a:p>
          <a:endParaRPr lang="ru-RU"/>
        </a:p>
      </dgm:t>
    </dgm:pt>
    <dgm:pt modelId="{F347FABC-76F1-4F28-AEAD-5730871B4716}" type="sibTrans" cxnId="{8E0392DF-2939-4EC2-BC59-100894B4958B}">
      <dgm:prSet/>
      <dgm:spPr/>
      <dgm:t>
        <a:bodyPr/>
        <a:lstStyle/>
        <a:p>
          <a:endParaRPr lang="ru-RU"/>
        </a:p>
      </dgm:t>
    </dgm:pt>
    <dgm:pt modelId="{B43DA6A5-EA47-46F3-9A08-AB32B63995E6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ұсынымдық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сипатта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C1DC0D-089F-4EE8-9AC8-DCDD9DB28477}" type="parTrans" cxnId="{2B80B401-5984-4ADB-B786-435F1F7F3C46}">
      <dgm:prSet/>
      <dgm:spPr/>
      <dgm:t>
        <a:bodyPr/>
        <a:lstStyle/>
        <a:p>
          <a:endParaRPr lang="ru-RU"/>
        </a:p>
      </dgm:t>
    </dgm:pt>
    <dgm:pt modelId="{66127911-B4CF-4F60-B595-53D7B90CFDC6}" type="sibTrans" cxnId="{2B80B401-5984-4ADB-B786-435F1F7F3C46}">
      <dgm:prSet/>
      <dgm:spPr/>
      <dgm:t>
        <a:bodyPr/>
        <a:lstStyle/>
        <a:p>
          <a:endParaRPr lang="ru-RU"/>
        </a:p>
      </dgm:t>
    </dgm:pt>
    <dgm:pt modelId="{211FCB8C-2523-439C-9444-698CF9697B42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халықаралық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тәжірибені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ескереді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95E3B7-7B1E-4234-99AC-FD51D1A5DBD3}" type="parTrans" cxnId="{E09287AC-E711-4774-96A1-2D4430E241C3}">
      <dgm:prSet/>
      <dgm:spPr/>
    </dgm:pt>
    <dgm:pt modelId="{EDD88291-99B3-46D2-BBDF-5611EE64811C}" type="sibTrans" cxnId="{E09287AC-E711-4774-96A1-2D4430E241C3}">
      <dgm:prSet/>
      <dgm:spPr/>
      <dgm:t>
        <a:bodyPr/>
        <a:lstStyle/>
        <a:p>
          <a:endParaRPr lang="ru-RU"/>
        </a:p>
      </dgm:t>
    </dgm:pt>
    <dgm:pt modelId="{A5051963-B1BC-401E-9FDC-0E713663EF93}" type="pres">
      <dgm:prSet presAssocID="{28A916D9-B80E-44BF-8D58-8027E490BD99}" presName="Name0" presStyleCnt="0">
        <dgm:presLayoutVars>
          <dgm:dir/>
          <dgm:resizeHandles val="exact"/>
        </dgm:presLayoutVars>
      </dgm:prSet>
      <dgm:spPr/>
    </dgm:pt>
    <dgm:pt modelId="{B798AE90-A7AE-400D-9034-47733BC4F7B1}" type="pres">
      <dgm:prSet presAssocID="{355E7E9A-4E10-42D5-9691-65D794B642B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2B1D8-793D-4D00-8581-099DCD050150}" type="pres">
      <dgm:prSet presAssocID="{F347FABC-76F1-4F28-AEAD-5730871B471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0F8C6BC-58EF-446D-A087-4F1945FA76E1}" type="pres">
      <dgm:prSet presAssocID="{F347FABC-76F1-4F28-AEAD-5730871B471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6369729-4F4B-4BA3-82C7-EB20719FD579}" type="pres">
      <dgm:prSet presAssocID="{211FCB8C-2523-439C-9444-698CF9697B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D06C5-42F1-4E11-A538-F2E7895A4544}" type="pres">
      <dgm:prSet presAssocID="{EDD88291-99B3-46D2-BBDF-5611EE64811C}" presName="sibTrans" presStyleLbl="sibTrans2D1" presStyleIdx="1" presStyleCnt="3"/>
      <dgm:spPr/>
    </dgm:pt>
    <dgm:pt modelId="{40BAD10A-9EBD-4E00-987C-37E459EAADCB}" type="pres">
      <dgm:prSet presAssocID="{EDD88291-99B3-46D2-BBDF-5611EE64811C}" presName="connectorText" presStyleLbl="sibTrans2D1" presStyleIdx="1" presStyleCnt="3"/>
      <dgm:spPr/>
    </dgm:pt>
    <dgm:pt modelId="{3FD2268C-7AF5-4734-882B-C422D8308EB3}" type="pres">
      <dgm:prSet presAssocID="{B43DA6A5-EA47-46F3-9A08-AB32B63995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4D1D0-F5F4-4858-ADE6-150907E0037E}" type="pres">
      <dgm:prSet presAssocID="{66127911-B4CF-4F60-B595-53D7B90CFDC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3C31752-2BCD-499E-95EE-258A485D9C36}" type="pres">
      <dgm:prSet presAssocID="{66127911-B4CF-4F60-B595-53D7B90CFDC6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9811C92-A811-42E6-BF71-87EC9854B06D}" type="presOf" srcId="{355E7E9A-4E10-42D5-9691-65D794B642B7}" destId="{B798AE90-A7AE-400D-9034-47733BC4F7B1}" srcOrd="0" destOrd="0" presId="urn:microsoft.com/office/officeart/2005/8/layout/cycle7"/>
    <dgm:cxn modelId="{2B80B401-5984-4ADB-B786-435F1F7F3C46}" srcId="{28A916D9-B80E-44BF-8D58-8027E490BD99}" destId="{B43DA6A5-EA47-46F3-9A08-AB32B63995E6}" srcOrd="2" destOrd="0" parTransId="{E4C1DC0D-089F-4EE8-9AC8-DCDD9DB28477}" sibTransId="{66127911-B4CF-4F60-B595-53D7B90CFDC6}"/>
    <dgm:cxn modelId="{E09287AC-E711-4774-96A1-2D4430E241C3}" srcId="{28A916D9-B80E-44BF-8D58-8027E490BD99}" destId="{211FCB8C-2523-439C-9444-698CF9697B42}" srcOrd="1" destOrd="0" parTransId="{8F95E3B7-7B1E-4234-99AC-FD51D1A5DBD3}" sibTransId="{EDD88291-99B3-46D2-BBDF-5611EE64811C}"/>
    <dgm:cxn modelId="{6B081AB9-945B-4E6D-B371-5A141F663C3B}" type="presOf" srcId="{66127911-B4CF-4F60-B595-53D7B90CFDC6}" destId="{E3F4D1D0-F5F4-4858-ADE6-150907E0037E}" srcOrd="0" destOrd="0" presId="urn:microsoft.com/office/officeart/2005/8/layout/cycle7"/>
    <dgm:cxn modelId="{E08006DB-3D52-4DFC-9530-8859AC075142}" type="presOf" srcId="{F347FABC-76F1-4F28-AEAD-5730871B4716}" destId="{C0F8C6BC-58EF-446D-A087-4F1945FA76E1}" srcOrd="1" destOrd="0" presId="urn:microsoft.com/office/officeart/2005/8/layout/cycle7"/>
    <dgm:cxn modelId="{A8208ADE-9811-41E8-9C0E-99E43939CCBB}" type="presOf" srcId="{EDD88291-99B3-46D2-BBDF-5611EE64811C}" destId="{40BAD10A-9EBD-4E00-987C-37E459EAADCB}" srcOrd="1" destOrd="0" presId="urn:microsoft.com/office/officeart/2005/8/layout/cycle7"/>
    <dgm:cxn modelId="{305FC339-CCF3-40DE-84F9-562F5FFB657F}" type="presOf" srcId="{28A916D9-B80E-44BF-8D58-8027E490BD99}" destId="{A5051963-B1BC-401E-9FDC-0E713663EF93}" srcOrd="0" destOrd="0" presId="urn:microsoft.com/office/officeart/2005/8/layout/cycle7"/>
    <dgm:cxn modelId="{64E3C004-8996-4A96-9D25-7F587BE34653}" type="presOf" srcId="{66127911-B4CF-4F60-B595-53D7B90CFDC6}" destId="{C3C31752-2BCD-499E-95EE-258A485D9C36}" srcOrd="1" destOrd="0" presId="urn:microsoft.com/office/officeart/2005/8/layout/cycle7"/>
    <dgm:cxn modelId="{4EC13DAD-3D94-4E06-BA4A-C872B1559C27}" type="presOf" srcId="{F347FABC-76F1-4F28-AEAD-5730871B4716}" destId="{E9E2B1D8-793D-4D00-8581-099DCD050150}" srcOrd="0" destOrd="0" presId="urn:microsoft.com/office/officeart/2005/8/layout/cycle7"/>
    <dgm:cxn modelId="{8E0392DF-2939-4EC2-BC59-100894B4958B}" srcId="{28A916D9-B80E-44BF-8D58-8027E490BD99}" destId="{355E7E9A-4E10-42D5-9691-65D794B642B7}" srcOrd="0" destOrd="0" parTransId="{7BC3CB1B-9C5A-415C-BFDA-C7176C01A4C7}" sibTransId="{F347FABC-76F1-4F28-AEAD-5730871B4716}"/>
    <dgm:cxn modelId="{C36DB705-30B1-48EF-92F6-AA1CF5B7475C}" type="presOf" srcId="{211FCB8C-2523-439C-9444-698CF9697B42}" destId="{56369729-4F4B-4BA3-82C7-EB20719FD579}" srcOrd="0" destOrd="0" presId="urn:microsoft.com/office/officeart/2005/8/layout/cycle7"/>
    <dgm:cxn modelId="{89849B32-2C33-435F-BB8F-7FC50E5AC95D}" type="presOf" srcId="{EDD88291-99B3-46D2-BBDF-5611EE64811C}" destId="{CF3D06C5-42F1-4E11-A538-F2E7895A4544}" srcOrd="0" destOrd="0" presId="urn:microsoft.com/office/officeart/2005/8/layout/cycle7"/>
    <dgm:cxn modelId="{2366D252-8256-4E68-90AF-5B9BC08D4E5B}" type="presOf" srcId="{B43DA6A5-EA47-46F3-9A08-AB32B63995E6}" destId="{3FD2268C-7AF5-4734-882B-C422D8308EB3}" srcOrd="0" destOrd="0" presId="urn:microsoft.com/office/officeart/2005/8/layout/cycle7"/>
    <dgm:cxn modelId="{5F912267-3B3B-41B9-B20D-782CB5A13278}" type="presParOf" srcId="{A5051963-B1BC-401E-9FDC-0E713663EF93}" destId="{B798AE90-A7AE-400D-9034-47733BC4F7B1}" srcOrd="0" destOrd="0" presId="urn:microsoft.com/office/officeart/2005/8/layout/cycle7"/>
    <dgm:cxn modelId="{337BBCA9-8893-4D03-A780-278EDCECEA97}" type="presParOf" srcId="{A5051963-B1BC-401E-9FDC-0E713663EF93}" destId="{E9E2B1D8-793D-4D00-8581-099DCD050150}" srcOrd="1" destOrd="0" presId="urn:microsoft.com/office/officeart/2005/8/layout/cycle7"/>
    <dgm:cxn modelId="{E3134F16-30E5-4DF9-B71C-8C684B17B98C}" type="presParOf" srcId="{E9E2B1D8-793D-4D00-8581-099DCD050150}" destId="{C0F8C6BC-58EF-446D-A087-4F1945FA76E1}" srcOrd="0" destOrd="0" presId="urn:microsoft.com/office/officeart/2005/8/layout/cycle7"/>
    <dgm:cxn modelId="{641C61EF-6500-4AC5-BEFC-FB02348E502B}" type="presParOf" srcId="{A5051963-B1BC-401E-9FDC-0E713663EF93}" destId="{56369729-4F4B-4BA3-82C7-EB20719FD579}" srcOrd="2" destOrd="0" presId="urn:microsoft.com/office/officeart/2005/8/layout/cycle7"/>
    <dgm:cxn modelId="{57E838A6-93BC-474F-A7A5-199CB06468C2}" type="presParOf" srcId="{A5051963-B1BC-401E-9FDC-0E713663EF93}" destId="{CF3D06C5-42F1-4E11-A538-F2E7895A4544}" srcOrd="3" destOrd="0" presId="urn:microsoft.com/office/officeart/2005/8/layout/cycle7"/>
    <dgm:cxn modelId="{14E25040-C6C1-4115-ADA5-CC606BC0E892}" type="presParOf" srcId="{CF3D06C5-42F1-4E11-A538-F2E7895A4544}" destId="{40BAD10A-9EBD-4E00-987C-37E459EAADCB}" srcOrd="0" destOrd="0" presId="urn:microsoft.com/office/officeart/2005/8/layout/cycle7"/>
    <dgm:cxn modelId="{85049154-B13C-40CD-83D9-CDF611C4A81E}" type="presParOf" srcId="{A5051963-B1BC-401E-9FDC-0E713663EF93}" destId="{3FD2268C-7AF5-4734-882B-C422D8308EB3}" srcOrd="4" destOrd="0" presId="urn:microsoft.com/office/officeart/2005/8/layout/cycle7"/>
    <dgm:cxn modelId="{08D00F29-E73A-49F2-BBFE-DF3114D1F82A}" type="presParOf" srcId="{A5051963-B1BC-401E-9FDC-0E713663EF93}" destId="{E3F4D1D0-F5F4-4858-ADE6-150907E0037E}" srcOrd="5" destOrd="0" presId="urn:microsoft.com/office/officeart/2005/8/layout/cycle7"/>
    <dgm:cxn modelId="{E6F018D0-7A5B-4D85-9229-C67D0CB3CD48}" type="presParOf" srcId="{E3F4D1D0-F5F4-4858-ADE6-150907E0037E}" destId="{C3C31752-2BCD-499E-95EE-258A485D9C3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764A19-A1AA-483F-BD59-E5B534A8D13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6BCA6A-E0A8-47AE-BB83-329FD62440A4}">
      <dgm:prSet phldrT="[Текст]"/>
      <dgm:spPr/>
      <dgm:t>
        <a:bodyPr/>
        <a:lstStyle/>
        <a:p>
          <a:r>
            <a:rPr lang="kk-KZ" dirty="0" smtClean="0"/>
            <a:t>Міндеттері:</a:t>
          </a:r>
          <a:endParaRPr lang="ru-RU" dirty="0"/>
        </a:p>
      </dgm:t>
    </dgm:pt>
    <dgm:pt modelId="{5101E255-3A8E-4E16-8919-2AB8E051B384}" type="parTrans" cxnId="{A7DD8856-DD28-42E4-A520-A036BFAE33DE}">
      <dgm:prSet/>
      <dgm:spPr/>
      <dgm:t>
        <a:bodyPr/>
        <a:lstStyle/>
        <a:p>
          <a:endParaRPr lang="ru-RU"/>
        </a:p>
      </dgm:t>
    </dgm:pt>
    <dgm:pt modelId="{D8597DFA-FE21-4ABC-B7D9-0645D1B43CE7}" type="sibTrans" cxnId="{A7DD8856-DD28-42E4-A520-A036BFAE33DE}">
      <dgm:prSet/>
      <dgm:spPr/>
      <dgm:t>
        <a:bodyPr/>
        <a:lstStyle/>
        <a:p>
          <a:endParaRPr lang="ru-RU"/>
        </a:p>
      </dgm:t>
    </dgm:pt>
    <dgm:pt modelId="{7E814D1A-66D5-40A9-85A2-56A42852DCB5}">
      <dgm:prSet phldrT="[Текст]"/>
      <dgm:spPr/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іс-қимыл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мәселелері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бойынша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сыртқы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реттеушілік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талаптар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ең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үздік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халықаралық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практиканың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сақталуын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қамтамасыз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ету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D4C583-5BEC-413B-83A7-485BD619D525}" type="parTrans" cxnId="{54301BB6-D747-43EF-8B6F-22368A20C295}">
      <dgm:prSet/>
      <dgm:spPr/>
      <dgm:t>
        <a:bodyPr/>
        <a:lstStyle/>
        <a:p>
          <a:endParaRPr lang="ru-RU"/>
        </a:p>
      </dgm:t>
    </dgm:pt>
    <dgm:pt modelId="{58B6D980-15A2-47FB-83B3-079641C233B6}" type="sibTrans" cxnId="{54301BB6-D747-43EF-8B6F-22368A20C295}">
      <dgm:prSet/>
      <dgm:spPr/>
      <dgm:t>
        <a:bodyPr/>
        <a:lstStyle/>
        <a:p>
          <a:endParaRPr lang="ru-RU"/>
        </a:p>
      </dgm:t>
    </dgm:pt>
    <dgm:pt modelId="{347D88BE-C041-47D0-B614-EB47C67E11F2}">
      <dgm:prSet phldrT="[Текст]"/>
      <dgm:spPr/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іс-қимылдың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негізгі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қағидаттарының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сақталуын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қамтамасыз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ету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4D23D3-E154-4A51-9E39-F93600464566}" type="parTrans" cxnId="{632E2350-FE3C-4B14-9A17-BBFEFCF09130}">
      <dgm:prSet/>
      <dgm:spPr/>
      <dgm:t>
        <a:bodyPr/>
        <a:lstStyle/>
        <a:p>
          <a:endParaRPr lang="ru-RU"/>
        </a:p>
      </dgm:t>
    </dgm:pt>
    <dgm:pt modelId="{4C8AED0F-C350-45F5-89B7-5B125FD3331F}" type="sibTrans" cxnId="{632E2350-FE3C-4B14-9A17-BBFEFCF09130}">
      <dgm:prSet/>
      <dgm:spPr/>
      <dgm:t>
        <a:bodyPr/>
        <a:lstStyle/>
        <a:p>
          <a:endParaRPr lang="ru-RU"/>
        </a:p>
      </dgm:t>
    </dgm:pt>
    <dgm:pt modelId="{24E10EF0-7013-4197-B19E-B1C8927F77F4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ыбайлас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тәуекелдерін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анықтау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бағалау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қайта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бағалау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460E4-986E-40B3-BB5D-9C75AF04C9E9}" type="parTrans" cxnId="{0ADFCD91-00D3-45FF-B09A-2D9CD3832B38}">
      <dgm:prSet/>
      <dgm:spPr/>
      <dgm:t>
        <a:bodyPr/>
        <a:lstStyle/>
        <a:p>
          <a:endParaRPr lang="ru-RU"/>
        </a:p>
      </dgm:t>
    </dgm:pt>
    <dgm:pt modelId="{CE3841F8-171D-435C-9338-2E0E883E6E89}" type="sibTrans" cxnId="{0ADFCD91-00D3-45FF-B09A-2D9CD3832B38}">
      <dgm:prSet/>
      <dgm:spPr/>
      <dgm:t>
        <a:bodyPr/>
        <a:lstStyle/>
        <a:p>
          <a:endParaRPr lang="ru-RU"/>
        </a:p>
      </dgm:t>
    </dgm:pt>
    <dgm:pt modelId="{228DB0B2-398E-40CD-8F20-9345150C8EDB}">
      <dgm:prSet phldrT="[Текст]"/>
      <dgm:spPr/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іс-қимыл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жөніндегі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шаралар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жүйесін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Заңға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сәйкес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тиімді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іске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асыру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8F7580-B850-4839-B92F-848AAF00AEA3}" type="parTrans" cxnId="{840299EA-2574-4763-8B92-87E78234DCF2}">
      <dgm:prSet/>
      <dgm:spPr/>
      <dgm:t>
        <a:bodyPr/>
        <a:lstStyle/>
        <a:p>
          <a:endParaRPr lang="ru-RU"/>
        </a:p>
      </dgm:t>
    </dgm:pt>
    <dgm:pt modelId="{1B02AB5F-9805-41C6-B1E8-BF0526B46142}" type="sibTrans" cxnId="{840299EA-2574-4763-8B92-87E78234DCF2}">
      <dgm:prSet/>
      <dgm:spPr/>
      <dgm:t>
        <a:bodyPr/>
        <a:lstStyle/>
        <a:p>
          <a:endParaRPr lang="ru-RU"/>
        </a:p>
      </dgm:t>
    </dgm:pt>
    <dgm:pt modelId="{6D9985A0-A325-40C8-B072-C7B7A5AE9099}" type="pres">
      <dgm:prSet presAssocID="{75764A19-A1AA-483F-BD59-E5B534A8D13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216356-BBAA-49FD-B312-AC83EB129A74}" type="pres">
      <dgm:prSet presAssocID="{126BCA6A-E0A8-47AE-BB83-329FD62440A4}" presName="root1" presStyleCnt="0"/>
      <dgm:spPr/>
    </dgm:pt>
    <dgm:pt modelId="{A9F174F5-4B8E-4DBB-B380-0EA39CC9E862}" type="pres">
      <dgm:prSet presAssocID="{126BCA6A-E0A8-47AE-BB83-329FD62440A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6F4257-A8D3-439F-948C-11E6B40AB1E2}" type="pres">
      <dgm:prSet presAssocID="{126BCA6A-E0A8-47AE-BB83-329FD62440A4}" presName="level2hierChild" presStyleCnt="0"/>
      <dgm:spPr/>
    </dgm:pt>
    <dgm:pt modelId="{3B285F87-F526-4F82-BFAD-7CD49A820F97}" type="pres">
      <dgm:prSet presAssocID="{C9D4C583-5BEC-413B-83A7-485BD619D52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8899E77F-5DE8-465D-A1DC-3A30FBD94D18}" type="pres">
      <dgm:prSet presAssocID="{C9D4C583-5BEC-413B-83A7-485BD619D52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D855FC5-956C-4810-8A23-8387C53E7ED9}" type="pres">
      <dgm:prSet presAssocID="{7E814D1A-66D5-40A9-85A2-56A42852DCB5}" presName="root2" presStyleCnt="0"/>
      <dgm:spPr/>
    </dgm:pt>
    <dgm:pt modelId="{ADC8FA85-2A22-4832-8127-9511CC0E6BB5}" type="pres">
      <dgm:prSet presAssocID="{7E814D1A-66D5-40A9-85A2-56A42852DCB5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A7539E-2060-4F3D-B326-85D402DE77A9}" type="pres">
      <dgm:prSet presAssocID="{7E814D1A-66D5-40A9-85A2-56A42852DCB5}" presName="level3hierChild" presStyleCnt="0"/>
      <dgm:spPr/>
    </dgm:pt>
    <dgm:pt modelId="{0AB8413D-A3C0-4AF0-8E09-FA0854041503}" type="pres">
      <dgm:prSet presAssocID="{A34D23D3-E154-4A51-9E39-F93600464566}" presName="conn2-1" presStyleLbl="parChTrans1D2" presStyleIdx="1" presStyleCnt="4"/>
      <dgm:spPr/>
    </dgm:pt>
    <dgm:pt modelId="{69D84059-2336-4FAB-A18D-5679E69708EC}" type="pres">
      <dgm:prSet presAssocID="{A34D23D3-E154-4A51-9E39-F93600464566}" presName="connTx" presStyleLbl="parChTrans1D2" presStyleIdx="1" presStyleCnt="4"/>
      <dgm:spPr/>
    </dgm:pt>
    <dgm:pt modelId="{E50743BA-19F4-4DD5-AA9D-78EFEE7C3955}" type="pres">
      <dgm:prSet presAssocID="{347D88BE-C041-47D0-B614-EB47C67E11F2}" presName="root2" presStyleCnt="0"/>
      <dgm:spPr/>
    </dgm:pt>
    <dgm:pt modelId="{343E648E-6B9B-4629-A7B4-8D5A164F35E4}" type="pres">
      <dgm:prSet presAssocID="{347D88BE-C041-47D0-B614-EB47C67E11F2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7DA6CA-0805-480F-A358-EE37763C8C28}" type="pres">
      <dgm:prSet presAssocID="{347D88BE-C041-47D0-B614-EB47C67E11F2}" presName="level3hierChild" presStyleCnt="0"/>
      <dgm:spPr/>
    </dgm:pt>
    <dgm:pt modelId="{13ACB235-6F96-426A-9AF0-116FE5AF15A4}" type="pres">
      <dgm:prSet presAssocID="{647460E4-986E-40B3-BB5D-9C75AF04C9E9}" presName="conn2-1" presStyleLbl="parChTrans1D2" presStyleIdx="2" presStyleCnt="4"/>
      <dgm:spPr/>
    </dgm:pt>
    <dgm:pt modelId="{973B99DE-3338-4786-BCB3-936B90DE4819}" type="pres">
      <dgm:prSet presAssocID="{647460E4-986E-40B3-BB5D-9C75AF04C9E9}" presName="connTx" presStyleLbl="parChTrans1D2" presStyleIdx="2" presStyleCnt="4"/>
      <dgm:spPr/>
    </dgm:pt>
    <dgm:pt modelId="{8B4F58A6-FBA1-4F77-A10A-D17CB749F6DD}" type="pres">
      <dgm:prSet presAssocID="{24E10EF0-7013-4197-B19E-B1C8927F77F4}" presName="root2" presStyleCnt="0"/>
      <dgm:spPr/>
    </dgm:pt>
    <dgm:pt modelId="{E9682602-0CBF-4F06-86C1-90C13B765E81}" type="pres">
      <dgm:prSet presAssocID="{24E10EF0-7013-4197-B19E-B1C8927F77F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0EE273-3E4B-4708-B532-0191B81CCC13}" type="pres">
      <dgm:prSet presAssocID="{24E10EF0-7013-4197-B19E-B1C8927F77F4}" presName="level3hierChild" presStyleCnt="0"/>
      <dgm:spPr/>
    </dgm:pt>
    <dgm:pt modelId="{A6337918-428A-4D7F-B717-307248F8F947}" type="pres">
      <dgm:prSet presAssocID="{5C8F7580-B850-4839-B92F-848AAF00AEA3}" presName="conn2-1" presStyleLbl="parChTrans1D2" presStyleIdx="3" presStyleCnt="4"/>
      <dgm:spPr/>
    </dgm:pt>
    <dgm:pt modelId="{781A8296-C052-4D39-9F4B-B06E0E09EA45}" type="pres">
      <dgm:prSet presAssocID="{5C8F7580-B850-4839-B92F-848AAF00AEA3}" presName="connTx" presStyleLbl="parChTrans1D2" presStyleIdx="3" presStyleCnt="4"/>
      <dgm:spPr/>
    </dgm:pt>
    <dgm:pt modelId="{AD027285-5847-45FE-AAEE-8C4A196D4E93}" type="pres">
      <dgm:prSet presAssocID="{228DB0B2-398E-40CD-8F20-9345150C8EDB}" presName="root2" presStyleCnt="0"/>
      <dgm:spPr/>
    </dgm:pt>
    <dgm:pt modelId="{5250C9E4-E1F7-4E89-A0BA-A8B0AB96F5CE}" type="pres">
      <dgm:prSet presAssocID="{228DB0B2-398E-40CD-8F20-9345150C8EDB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11FF45-9401-4256-9A12-A8F2F650C479}" type="pres">
      <dgm:prSet presAssocID="{228DB0B2-398E-40CD-8F20-9345150C8EDB}" presName="level3hierChild" presStyleCnt="0"/>
      <dgm:spPr/>
    </dgm:pt>
  </dgm:ptLst>
  <dgm:cxnLst>
    <dgm:cxn modelId="{114B588D-328C-4110-ABDD-86D08A3ECB48}" type="presOf" srcId="{C9D4C583-5BEC-413B-83A7-485BD619D525}" destId="{8899E77F-5DE8-465D-A1DC-3A30FBD94D18}" srcOrd="1" destOrd="0" presId="urn:microsoft.com/office/officeart/2008/layout/HorizontalMultiLevelHierarchy"/>
    <dgm:cxn modelId="{DC98F519-720F-4BD8-9120-413F75824D43}" type="presOf" srcId="{A34D23D3-E154-4A51-9E39-F93600464566}" destId="{0AB8413D-A3C0-4AF0-8E09-FA0854041503}" srcOrd="0" destOrd="0" presId="urn:microsoft.com/office/officeart/2008/layout/HorizontalMultiLevelHierarchy"/>
    <dgm:cxn modelId="{7C87239F-32D1-4165-94FC-47802A2024D8}" type="presOf" srcId="{5C8F7580-B850-4839-B92F-848AAF00AEA3}" destId="{A6337918-428A-4D7F-B717-307248F8F947}" srcOrd="0" destOrd="0" presId="urn:microsoft.com/office/officeart/2008/layout/HorizontalMultiLevelHierarchy"/>
    <dgm:cxn modelId="{C704AE91-81FE-4098-B04E-7D7A3FD8DB52}" type="presOf" srcId="{228DB0B2-398E-40CD-8F20-9345150C8EDB}" destId="{5250C9E4-E1F7-4E89-A0BA-A8B0AB96F5CE}" srcOrd="0" destOrd="0" presId="urn:microsoft.com/office/officeart/2008/layout/HorizontalMultiLevelHierarchy"/>
    <dgm:cxn modelId="{05CC43B8-DBC8-452F-88AE-38B8AD7DB8D5}" type="presOf" srcId="{347D88BE-C041-47D0-B614-EB47C67E11F2}" destId="{343E648E-6B9B-4629-A7B4-8D5A164F35E4}" srcOrd="0" destOrd="0" presId="urn:microsoft.com/office/officeart/2008/layout/HorizontalMultiLevelHierarchy"/>
    <dgm:cxn modelId="{2E3DFE48-4570-4C29-B3B8-A3BA2EC9B99C}" type="presOf" srcId="{647460E4-986E-40B3-BB5D-9C75AF04C9E9}" destId="{973B99DE-3338-4786-BCB3-936B90DE4819}" srcOrd="1" destOrd="0" presId="urn:microsoft.com/office/officeart/2008/layout/HorizontalMultiLevelHierarchy"/>
    <dgm:cxn modelId="{2CA4B2EC-2F2B-494E-A4F1-9239427AD8B2}" type="presOf" srcId="{75764A19-A1AA-483F-BD59-E5B534A8D13A}" destId="{6D9985A0-A325-40C8-B072-C7B7A5AE9099}" srcOrd="0" destOrd="0" presId="urn:microsoft.com/office/officeart/2008/layout/HorizontalMultiLevelHierarchy"/>
    <dgm:cxn modelId="{EE74456F-19E2-4C7E-A6EA-319BFB1C54D3}" type="presOf" srcId="{126BCA6A-E0A8-47AE-BB83-329FD62440A4}" destId="{A9F174F5-4B8E-4DBB-B380-0EA39CC9E862}" srcOrd="0" destOrd="0" presId="urn:microsoft.com/office/officeart/2008/layout/HorizontalMultiLevelHierarchy"/>
    <dgm:cxn modelId="{FDD49673-33B9-4283-A9C2-95AC083DEBF2}" type="presOf" srcId="{C9D4C583-5BEC-413B-83A7-485BD619D525}" destId="{3B285F87-F526-4F82-BFAD-7CD49A820F97}" srcOrd="0" destOrd="0" presId="urn:microsoft.com/office/officeart/2008/layout/HorizontalMultiLevelHierarchy"/>
    <dgm:cxn modelId="{3A33F30D-12AA-402C-953B-BBDE80C16C9F}" type="presOf" srcId="{647460E4-986E-40B3-BB5D-9C75AF04C9E9}" destId="{13ACB235-6F96-426A-9AF0-116FE5AF15A4}" srcOrd="0" destOrd="0" presId="urn:microsoft.com/office/officeart/2008/layout/HorizontalMultiLevelHierarchy"/>
    <dgm:cxn modelId="{632E2350-FE3C-4B14-9A17-BBFEFCF09130}" srcId="{126BCA6A-E0A8-47AE-BB83-329FD62440A4}" destId="{347D88BE-C041-47D0-B614-EB47C67E11F2}" srcOrd="1" destOrd="0" parTransId="{A34D23D3-E154-4A51-9E39-F93600464566}" sibTransId="{4C8AED0F-C350-45F5-89B7-5B125FD3331F}"/>
    <dgm:cxn modelId="{D78CCC11-5248-48CE-82B3-86D1ABF57C7D}" type="presOf" srcId="{24E10EF0-7013-4197-B19E-B1C8927F77F4}" destId="{E9682602-0CBF-4F06-86C1-90C13B765E81}" srcOrd="0" destOrd="0" presId="urn:microsoft.com/office/officeart/2008/layout/HorizontalMultiLevelHierarchy"/>
    <dgm:cxn modelId="{34EEC0AB-5746-4E88-ACB4-985F28DFAB97}" type="presOf" srcId="{7E814D1A-66D5-40A9-85A2-56A42852DCB5}" destId="{ADC8FA85-2A22-4832-8127-9511CC0E6BB5}" srcOrd="0" destOrd="0" presId="urn:microsoft.com/office/officeart/2008/layout/HorizontalMultiLevelHierarchy"/>
    <dgm:cxn modelId="{54301BB6-D747-43EF-8B6F-22368A20C295}" srcId="{126BCA6A-E0A8-47AE-BB83-329FD62440A4}" destId="{7E814D1A-66D5-40A9-85A2-56A42852DCB5}" srcOrd="0" destOrd="0" parTransId="{C9D4C583-5BEC-413B-83A7-485BD619D525}" sibTransId="{58B6D980-15A2-47FB-83B3-079641C233B6}"/>
    <dgm:cxn modelId="{72DCEF3A-5F24-4D57-9D58-14670E87A007}" type="presOf" srcId="{5C8F7580-B850-4839-B92F-848AAF00AEA3}" destId="{781A8296-C052-4D39-9F4B-B06E0E09EA45}" srcOrd="1" destOrd="0" presId="urn:microsoft.com/office/officeart/2008/layout/HorizontalMultiLevelHierarchy"/>
    <dgm:cxn modelId="{F00DFD40-1C50-4196-A912-FF6F0AF5D572}" type="presOf" srcId="{A34D23D3-E154-4A51-9E39-F93600464566}" destId="{69D84059-2336-4FAB-A18D-5679E69708EC}" srcOrd="1" destOrd="0" presId="urn:microsoft.com/office/officeart/2008/layout/HorizontalMultiLevelHierarchy"/>
    <dgm:cxn modelId="{A7DD8856-DD28-42E4-A520-A036BFAE33DE}" srcId="{75764A19-A1AA-483F-BD59-E5B534A8D13A}" destId="{126BCA6A-E0A8-47AE-BB83-329FD62440A4}" srcOrd="0" destOrd="0" parTransId="{5101E255-3A8E-4E16-8919-2AB8E051B384}" sibTransId="{D8597DFA-FE21-4ABC-B7D9-0645D1B43CE7}"/>
    <dgm:cxn modelId="{0ADFCD91-00D3-45FF-B09A-2D9CD3832B38}" srcId="{126BCA6A-E0A8-47AE-BB83-329FD62440A4}" destId="{24E10EF0-7013-4197-B19E-B1C8927F77F4}" srcOrd="2" destOrd="0" parTransId="{647460E4-986E-40B3-BB5D-9C75AF04C9E9}" sibTransId="{CE3841F8-171D-435C-9338-2E0E883E6E89}"/>
    <dgm:cxn modelId="{840299EA-2574-4763-8B92-87E78234DCF2}" srcId="{126BCA6A-E0A8-47AE-BB83-329FD62440A4}" destId="{228DB0B2-398E-40CD-8F20-9345150C8EDB}" srcOrd="3" destOrd="0" parTransId="{5C8F7580-B850-4839-B92F-848AAF00AEA3}" sibTransId="{1B02AB5F-9805-41C6-B1E8-BF0526B46142}"/>
    <dgm:cxn modelId="{F410081F-42BA-43AD-8FD2-C64024532B15}" type="presParOf" srcId="{6D9985A0-A325-40C8-B072-C7B7A5AE9099}" destId="{99216356-BBAA-49FD-B312-AC83EB129A74}" srcOrd="0" destOrd="0" presId="urn:microsoft.com/office/officeart/2008/layout/HorizontalMultiLevelHierarchy"/>
    <dgm:cxn modelId="{90286C62-61D7-4C20-849C-87A18F394255}" type="presParOf" srcId="{99216356-BBAA-49FD-B312-AC83EB129A74}" destId="{A9F174F5-4B8E-4DBB-B380-0EA39CC9E862}" srcOrd="0" destOrd="0" presId="urn:microsoft.com/office/officeart/2008/layout/HorizontalMultiLevelHierarchy"/>
    <dgm:cxn modelId="{CF3854BD-A3E5-4B76-9230-756FAC2BAB8B}" type="presParOf" srcId="{99216356-BBAA-49FD-B312-AC83EB129A74}" destId="{966F4257-A8D3-439F-948C-11E6B40AB1E2}" srcOrd="1" destOrd="0" presId="urn:microsoft.com/office/officeart/2008/layout/HorizontalMultiLevelHierarchy"/>
    <dgm:cxn modelId="{93D3C5B3-3346-40D8-AE61-AFA50AF57DD3}" type="presParOf" srcId="{966F4257-A8D3-439F-948C-11E6B40AB1E2}" destId="{3B285F87-F526-4F82-BFAD-7CD49A820F97}" srcOrd="0" destOrd="0" presId="urn:microsoft.com/office/officeart/2008/layout/HorizontalMultiLevelHierarchy"/>
    <dgm:cxn modelId="{AFF2D816-5AEB-48C7-9C7B-20054A59A20A}" type="presParOf" srcId="{3B285F87-F526-4F82-BFAD-7CD49A820F97}" destId="{8899E77F-5DE8-465D-A1DC-3A30FBD94D18}" srcOrd="0" destOrd="0" presId="urn:microsoft.com/office/officeart/2008/layout/HorizontalMultiLevelHierarchy"/>
    <dgm:cxn modelId="{A90656E6-EF80-45F1-B2CD-E0752F6030AB}" type="presParOf" srcId="{966F4257-A8D3-439F-948C-11E6B40AB1E2}" destId="{FD855FC5-956C-4810-8A23-8387C53E7ED9}" srcOrd="1" destOrd="0" presId="urn:microsoft.com/office/officeart/2008/layout/HorizontalMultiLevelHierarchy"/>
    <dgm:cxn modelId="{6D287E53-EE5F-4520-8C28-9AB17FB92343}" type="presParOf" srcId="{FD855FC5-956C-4810-8A23-8387C53E7ED9}" destId="{ADC8FA85-2A22-4832-8127-9511CC0E6BB5}" srcOrd="0" destOrd="0" presId="urn:microsoft.com/office/officeart/2008/layout/HorizontalMultiLevelHierarchy"/>
    <dgm:cxn modelId="{90CE0E92-FA0C-4E87-860D-4B8B5EEC7AC9}" type="presParOf" srcId="{FD855FC5-956C-4810-8A23-8387C53E7ED9}" destId="{DCA7539E-2060-4F3D-B326-85D402DE77A9}" srcOrd="1" destOrd="0" presId="urn:microsoft.com/office/officeart/2008/layout/HorizontalMultiLevelHierarchy"/>
    <dgm:cxn modelId="{7BCDF077-8559-43DE-A12C-8F1096F3BB0F}" type="presParOf" srcId="{966F4257-A8D3-439F-948C-11E6B40AB1E2}" destId="{0AB8413D-A3C0-4AF0-8E09-FA0854041503}" srcOrd="2" destOrd="0" presId="urn:microsoft.com/office/officeart/2008/layout/HorizontalMultiLevelHierarchy"/>
    <dgm:cxn modelId="{B30CEBC4-C853-40C6-A019-EC3F03A44A72}" type="presParOf" srcId="{0AB8413D-A3C0-4AF0-8E09-FA0854041503}" destId="{69D84059-2336-4FAB-A18D-5679E69708EC}" srcOrd="0" destOrd="0" presId="urn:microsoft.com/office/officeart/2008/layout/HorizontalMultiLevelHierarchy"/>
    <dgm:cxn modelId="{FBD06723-9F04-4062-9987-8AD6FD15803E}" type="presParOf" srcId="{966F4257-A8D3-439F-948C-11E6B40AB1E2}" destId="{E50743BA-19F4-4DD5-AA9D-78EFEE7C3955}" srcOrd="3" destOrd="0" presId="urn:microsoft.com/office/officeart/2008/layout/HorizontalMultiLevelHierarchy"/>
    <dgm:cxn modelId="{6CCDE26F-02EB-4217-A8A0-A6C1A4D1263A}" type="presParOf" srcId="{E50743BA-19F4-4DD5-AA9D-78EFEE7C3955}" destId="{343E648E-6B9B-4629-A7B4-8D5A164F35E4}" srcOrd="0" destOrd="0" presId="urn:microsoft.com/office/officeart/2008/layout/HorizontalMultiLevelHierarchy"/>
    <dgm:cxn modelId="{24EEE01B-CA8B-40C4-AF73-980E2C8F50C6}" type="presParOf" srcId="{E50743BA-19F4-4DD5-AA9D-78EFEE7C3955}" destId="{297DA6CA-0805-480F-A358-EE37763C8C28}" srcOrd="1" destOrd="0" presId="urn:microsoft.com/office/officeart/2008/layout/HorizontalMultiLevelHierarchy"/>
    <dgm:cxn modelId="{A3F903F7-F3BD-4D28-8B1A-C97C0C4BCA16}" type="presParOf" srcId="{966F4257-A8D3-439F-948C-11E6B40AB1E2}" destId="{13ACB235-6F96-426A-9AF0-116FE5AF15A4}" srcOrd="4" destOrd="0" presId="urn:microsoft.com/office/officeart/2008/layout/HorizontalMultiLevelHierarchy"/>
    <dgm:cxn modelId="{FFBE5828-2933-4CE3-BBB2-426148BEF086}" type="presParOf" srcId="{13ACB235-6F96-426A-9AF0-116FE5AF15A4}" destId="{973B99DE-3338-4786-BCB3-936B90DE4819}" srcOrd="0" destOrd="0" presId="urn:microsoft.com/office/officeart/2008/layout/HorizontalMultiLevelHierarchy"/>
    <dgm:cxn modelId="{E5586AA4-B65A-488B-AB84-87D0FB2C2D37}" type="presParOf" srcId="{966F4257-A8D3-439F-948C-11E6B40AB1E2}" destId="{8B4F58A6-FBA1-4F77-A10A-D17CB749F6DD}" srcOrd="5" destOrd="0" presId="urn:microsoft.com/office/officeart/2008/layout/HorizontalMultiLevelHierarchy"/>
    <dgm:cxn modelId="{D10C6108-D5D9-4D66-853E-25B6AB564A39}" type="presParOf" srcId="{8B4F58A6-FBA1-4F77-A10A-D17CB749F6DD}" destId="{E9682602-0CBF-4F06-86C1-90C13B765E81}" srcOrd="0" destOrd="0" presId="urn:microsoft.com/office/officeart/2008/layout/HorizontalMultiLevelHierarchy"/>
    <dgm:cxn modelId="{2E886409-27D5-4F6D-AAEA-33EC9E4B7E75}" type="presParOf" srcId="{8B4F58A6-FBA1-4F77-A10A-D17CB749F6DD}" destId="{730EE273-3E4B-4708-B532-0191B81CCC13}" srcOrd="1" destOrd="0" presId="urn:microsoft.com/office/officeart/2008/layout/HorizontalMultiLevelHierarchy"/>
    <dgm:cxn modelId="{EAE5B5A2-D6D3-41CB-BA1A-9C8A49B8C2E5}" type="presParOf" srcId="{966F4257-A8D3-439F-948C-11E6B40AB1E2}" destId="{A6337918-428A-4D7F-B717-307248F8F947}" srcOrd="6" destOrd="0" presId="urn:microsoft.com/office/officeart/2008/layout/HorizontalMultiLevelHierarchy"/>
    <dgm:cxn modelId="{2B4229FB-0C79-4666-9B19-54E2B5984FE8}" type="presParOf" srcId="{A6337918-428A-4D7F-B717-307248F8F947}" destId="{781A8296-C052-4D39-9F4B-B06E0E09EA45}" srcOrd="0" destOrd="0" presId="urn:microsoft.com/office/officeart/2008/layout/HorizontalMultiLevelHierarchy"/>
    <dgm:cxn modelId="{684CC3AC-CE98-4C3B-8601-9A64993C64E2}" type="presParOf" srcId="{966F4257-A8D3-439F-948C-11E6B40AB1E2}" destId="{AD027285-5847-45FE-AAEE-8C4A196D4E93}" srcOrd="7" destOrd="0" presId="urn:microsoft.com/office/officeart/2008/layout/HorizontalMultiLevelHierarchy"/>
    <dgm:cxn modelId="{857B54B4-9CB2-41BD-A7CF-89B0B18D8D1D}" type="presParOf" srcId="{AD027285-5847-45FE-AAEE-8C4A196D4E93}" destId="{5250C9E4-E1F7-4E89-A0BA-A8B0AB96F5CE}" srcOrd="0" destOrd="0" presId="urn:microsoft.com/office/officeart/2008/layout/HorizontalMultiLevelHierarchy"/>
    <dgm:cxn modelId="{6C199C11-5D58-469E-9135-EABE8F7ECA47}" type="presParOf" srcId="{AD027285-5847-45FE-AAEE-8C4A196D4E93}" destId="{6011FF45-9401-4256-9A12-A8F2F650C47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A645EB-3971-4190-A6D6-4ABAAA78C1BB}" type="doc">
      <dgm:prSet loTypeId="urn:microsoft.com/office/officeart/2005/8/layout/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060C7B-A2AB-4EDF-9F18-67C2862C490D}">
      <dgm:prSet phldrT="[Текст]" custT="1"/>
      <dgm:spPr/>
      <dgm:t>
        <a:bodyPr/>
        <a:lstStyle/>
        <a:p>
          <a:r>
            <a:rPr lang="kk-KZ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ҚББ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комплаенсті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жүзеге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асырудың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үздіксіздігі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AD0075-CFEE-44D7-AA63-4F14625E8930}" type="sibTrans" cxnId="{1E95F0B8-6AB8-4653-8805-029443D9D88E}">
      <dgm:prSet/>
      <dgm:spPr/>
      <dgm:t>
        <a:bodyPr/>
        <a:lstStyle/>
        <a:p>
          <a:endParaRPr lang="ru-RU"/>
        </a:p>
      </dgm:t>
    </dgm:pt>
    <dgm:pt modelId="{A47C0808-1DE7-41D2-B6FA-3E3DD6B0A545}" type="parTrans" cxnId="{1E95F0B8-6AB8-4653-8805-029443D9D88E}">
      <dgm:prSet/>
      <dgm:spPr/>
      <dgm:t>
        <a:bodyPr/>
        <a:lstStyle/>
        <a:p>
          <a:endParaRPr lang="ru-RU"/>
        </a:p>
      </dgm:t>
    </dgm:pt>
    <dgm:pt modelId="{636B4705-4C3B-4CA3-8E6A-C22BEC11FCD5}">
      <dgm:prSet phldrT="[Текст]" custT="1"/>
      <dgm:spPr/>
      <dgm:t>
        <a:bodyPr/>
        <a:lstStyle/>
        <a:p>
          <a:r>
            <a:rPr lang="kk-KZ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ыбайлас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комплаенс-қызмет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жұмысының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ақпараттық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ашықтығы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6D9C54-CFAB-463D-9CF8-D043907F1773}" type="sibTrans" cxnId="{89D30555-2504-427D-86B7-01D20F08A2B6}">
      <dgm:prSet/>
      <dgm:spPr/>
      <dgm:t>
        <a:bodyPr/>
        <a:lstStyle/>
        <a:p>
          <a:endParaRPr lang="ru-RU"/>
        </a:p>
      </dgm:t>
    </dgm:pt>
    <dgm:pt modelId="{EDA48CF5-0E52-45EC-83B3-FC960B6EA9E8}" type="parTrans" cxnId="{89D30555-2504-427D-86B7-01D20F08A2B6}">
      <dgm:prSet/>
      <dgm:spPr/>
      <dgm:t>
        <a:bodyPr/>
        <a:lstStyle/>
        <a:p>
          <a:endParaRPr lang="ru-RU"/>
        </a:p>
      </dgm:t>
    </dgm:pt>
    <dgm:pt modelId="{9409D45E-5100-480D-87DA-17437040C3B5}">
      <dgm:prSet phldrT="[Текст]" custT="1"/>
      <dgm:spPr/>
      <dgm:t>
        <a:bodyPr/>
        <a:lstStyle/>
        <a:p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тәуекелдерін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бағалау</a:t>
          </a:r>
          <a:r>
            <a:rPr lang="kk-KZ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жүйелілігі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B1E46-DB6A-4A09-BBA5-1A5C5B5E1D35}" type="sibTrans" cxnId="{2C8B732E-ED27-48C5-8DE3-635C91868278}">
      <dgm:prSet/>
      <dgm:spPr/>
      <dgm:t>
        <a:bodyPr/>
        <a:lstStyle/>
        <a:p>
          <a:endParaRPr lang="ru-RU"/>
        </a:p>
      </dgm:t>
    </dgm:pt>
    <dgm:pt modelId="{8FE610D7-AC2E-4129-8453-F37240F38535}" type="parTrans" cxnId="{2C8B732E-ED27-48C5-8DE3-635C91868278}">
      <dgm:prSet/>
      <dgm:spPr/>
      <dgm:t>
        <a:bodyPr/>
        <a:lstStyle/>
        <a:p>
          <a:endParaRPr lang="ru-RU"/>
        </a:p>
      </dgm:t>
    </dgm:pt>
    <dgm:pt modelId="{DF16019A-D995-4F28-B19E-8E0C55FD9C91}">
      <dgm:prSet phldrT="[Текст]" custT="1"/>
      <dgm:spPr/>
      <dgm:t>
        <a:bodyPr/>
        <a:lstStyle/>
        <a:p>
          <a:r>
            <a:rPr lang="kk-KZ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ыбайлас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комплаенс-қызметтің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міндеттерін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орындау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қажетті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өкілеттіктер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ресурстардың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жеткіліктілігі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682343-3BA2-4F93-A78B-F4037E15D5B3}" type="sibTrans" cxnId="{CCCDB93C-79ED-41B4-8390-9261A51ED6AA}">
      <dgm:prSet/>
      <dgm:spPr/>
      <dgm:t>
        <a:bodyPr/>
        <a:lstStyle/>
        <a:p>
          <a:endParaRPr lang="ru-RU"/>
        </a:p>
      </dgm:t>
    </dgm:pt>
    <dgm:pt modelId="{A6E582E1-04A1-430E-8065-31543AB15EBD}" type="parTrans" cxnId="{CCCDB93C-79ED-41B4-8390-9261A51ED6AA}">
      <dgm:prSet/>
      <dgm:spPr/>
      <dgm:t>
        <a:bodyPr/>
        <a:lstStyle/>
        <a:p>
          <a:endParaRPr lang="ru-RU"/>
        </a:p>
      </dgm:t>
    </dgm:pt>
    <dgm:pt modelId="{2F154B6D-D692-4371-B469-A73C6251132E}">
      <dgm:prSet phldrT="[Текст]" custT="1"/>
      <dgm:spPr/>
      <dgm:t>
        <a:bodyPr/>
        <a:lstStyle/>
        <a:p>
          <a:r>
            <a:rPr lang="kk-KZ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ҚББ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басшылығының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комплаенстің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тиімділігіне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мүдделілігі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E4CA3-AD11-423A-8E76-5D7E1C8E2D2C}" type="sibTrans" cxnId="{B5143FC1-B2C8-4F1C-B9CE-51DEE19A6305}">
      <dgm:prSet/>
      <dgm:spPr/>
      <dgm:t>
        <a:bodyPr/>
        <a:lstStyle/>
        <a:p>
          <a:endParaRPr lang="ru-RU"/>
        </a:p>
      </dgm:t>
    </dgm:pt>
    <dgm:pt modelId="{D88994E7-4EE2-4C05-8BDA-D7677AEDC6BB}" type="parTrans" cxnId="{B5143FC1-B2C8-4F1C-B9CE-51DEE19A6305}">
      <dgm:prSet/>
      <dgm:spPr/>
      <dgm:t>
        <a:bodyPr/>
        <a:lstStyle/>
        <a:p>
          <a:endParaRPr lang="ru-RU"/>
        </a:p>
      </dgm:t>
    </dgm:pt>
    <dgm:pt modelId="{41A50D7A-089E-4661-86CF-3695C593F728}">
      <dgm:prSet phldrT="[Текст]" custT="1"/>
      <dgm:spPr/>
      <dgm:t>
        <a:bodyPr/>
        <a:lstStyle/>
        <a:p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комплаенсті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жетілдіру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A7DA4A-4387-40D1-A026-9C5F460B5E6E}" type="parTrans" cxnId="{81EF1012-3BD8-499F-8A85-4994A10E8BDC}">
      <dgm:prSet/>
      <dgm:spPr/>
      <dgm:t>
        <a:bodyPr/>
        <a:lstStyle/>
        <a:p>
          <a:endParaRPr lang="ru-RU"/>
        </a:p>
      </dgm:t>
    </dgm:pt>
    <dgm:pt modelId="{B13D4972-D4A8-4760-A3D2-9E81F81B054C}" type="sibTrans" cxnId="{81EF1012-3BD8-499F-8A85-4994A10E8BDC}">
      <dgm:prSet/>
      <dgm:spPr/>
      <dgm:t>
        <a:bodyPr/>
        <a:lstStyle/>
        <a:p>
          <a:endParaRPr lang="ru-RU"/>
        </a:p>
      </dgm:t>
    </dgm:pt>
    <dgm:pt modelId="{1AC81B11-0407-4998-9CA0-CAD712629C63}" type="pres">
      <dgm:prSet presAssocID="{04A645EB-3971-4190-A6D6-4ABAAA78C1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0BDD07-D0B3-4AFD-AA3D-4BDBEFA21D70}" type="pres">
      <dgm:prSet presAssocID="{2F154B6D-D692-4371-B469-A73C6251132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D194-6799-478C-907C-B3B786B59AA4}" type="pres">
      <dgm:prSet presAssocID="{934E4CA3-AD11-423A-8E76-5D7E1C8E2D2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90D34E56-2397-4923-BE2C-0E0CBA7AE086}" type="pres">
      <dgm:prSet presAssocID="{934E4CA3-AD11-423A-8E76-5D7E1C8E2D2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EE081D9-7E1C-44FD-BBEB-19B02D35A4F4}" type="pres">
      <dgm:prSet presAssocID="{DF16019A-D995-4F28-B19E-8E0C55FD9C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47FD9-4076-471E-B8C7-9E128B5B2264}" type="pres">
      <dgm:prSet presAssocID="{C3682343-3BA2-4F93-A78B-F4037E15D5B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2C10311-8C8A-4E56-BDB6-EF97EF27372C}" type="pres">
      <dgm:prSet presAssocID="{C3682343-3BA2-4F93-A78B-F4037E15D5B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6853012-A7C2-4A17-8F56-5545711A7788}" type="pres">
      <dgm:prSet presAssocID="{9409D45E-5100-480D-87DA-17437040C3B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E464B-A522-4D72-B46D-F18A6A5B5923}" type="pres">
      <dgm:prSet presAssocID="{241B1E46-DB6A-4A09-BBA5-1A5C5B5E1D35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8833FA7-FA9C-47CB-852C-7D5820924712}" type="pres">
      <dgm:prSet presAssocID="{241B1E46-DB6A-4A09-BBA5-1A5C5B5E1D3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960544A-E376-4025-83DF-F107695DEE72}" type="pres">
      <dgm:prSet presAssocID="{636B4705-4C3B-4CA3-8E6A-C22BEC11FCD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857FE-B0F1-4CA3-8E52-432937F4D880}" type="pres">
      <dgm:prSet presAssocID="{1A6D9C54-CFAB-463D-9CF8-D043907F177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87C7FAF-A819-41B3-967B-49A127EB9742}" type="pres">
      <dgm:prSet presAssocID="{1A6D9C54-CFAB-463D-9CF8-D043907F177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A82B1F2-A818-4353-8E52-B68FAA4EABFC}" type="pres">
      <dgm:prSet presAssocID="{4F060C7B-A2AB-4EDF-9F18-67C2862C490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CE289-4F38-4DCF-915C-752C48B94C3E}" type="pres">
      <dgm:prSet presAssocID="{50AD0075-CFEE-44D7-AA63-4F14625E8930}" presName="sibTrans" presStyleLbl="sibTrans2D1" presStyleIdx="4" presStyleCnt="5"/>
      <dgm:spPr/>
      <dgm:t>
        <a:bodyPr/>
        <a:lstStyle/>
        <a:p>
          <a:endParaRPr lang="ru-RU"/>
        </a:p>
      </dgm:t>
    </dgm:pt>
    <dgm:pt modelId="{1BFB2C1A-AE9D-49E6-989A-2E110B6813D2}" type="pres">
      <dgm:prSet presAssocID="{50AD0075-CFEE-44D7-AA63-4F14625E8930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29444DEC-AB1A-4994-99A1-3F4F6169CA4E}" type="pres">
      <dgm:prSet presAssocID="{41A50D7A-089E-4661-86CF-3695C593F72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D30555-2504-427D-86B7-01D20F08A2B6}" srcId="{04A645EB-3971-4190-A6D6-4ABAAA78C1BB}" destId="{636B4705-4C3B-4CA3-8E6A-C22BEC11FCD5}" srcOrd="3" destOrd="0" parTransId="{EDA48CF5-0E52-45EC-83B3-FC960B6EA9E8}" sibTransId="{1A6D9C54-CFAB-463D-9CF8-D043907F1773}"/>
    <dgm:cxn modelId="{60B9ECCF-BEB4-4445-A8CD-464ECB19F658}" type="presOf" srcId="{C3682343-3BA2-4F93-A78B-F4037E15D5B3}" destId="{37447FD9-4076-471E-B8C7-9E128B5B2264}" srcOrd="0" destOrd="0" presId="urn:microsoft.com/office/officeart/2005/8/layout/process5"/>
    <dgm:cxn modelId="{2C8B732E-ED27-48C5-8DE3-635C91868278}" srcId="{04A645EB-3971-4190-A6D6-4ABAAA78C1BB}" destId="{9409D45E-5100-480D-87DA-17437040C3B5}" srcOrd="2" destOrd="0" parTransId="{8FE610D7-AC2E-4129-8453-F37240F38535}" sibTransId="{241B1E46-DB6A-4A09-BBA5-1A5C5B5E1D35}"/>
    <dgm:cxn modelId="{82C97338-B39C-43C0-929B-4D7F32E2F245}" type="presOf" srcId="{241B1E46-DB6A-4A09-BBA5-1A5C5B5E1D35}" destId="{28833FA7-FA9C-47CB-852C-7D5820924712}" srcOrd="1" destOrd="0" presId="urn:microsoft.com/office/officeart/2005/8/layout/process5"/>
    <dgm:cxn modelId="{CFBFDD51-337D-456B-9A82-FDF1981AF04D}" type="presOf" srcId="{9409D45E-5100-480D-87DA-17437040C3B5}" destId="{76853012-A7C2-4A17-8F56-5545711A7788}" srcOrd="0" destOrd="0" presId="urn:microsoft.com/office/officeart/2005/8/layout/process5"/>
    <dgm:cxn modelId="{256C6D61-25BA-4506-A26A-6882E7B7AC64}" type="presOf" srcId="{50AD0075-CFEE-44D7-AA63-4F14625E8930}" destId="{1BFB2C1A-AE9D-49E6-989A-2E110B6813D2}" srcOrd="1" destOrd="0" presId="urn:microsoft.com/office/officeart/2005/8/layout/process5"/>
    <dgm:cxn modelId="{CCCDB93C-79ED-41B4-8390-9261A51ED6AA}" srcId="{04A645EB-3971-4190-A6D6-4ABAAA78C1BB}" destId="{DF16019A-D995-4F28-B19E-8E0C55FD9C91}" srcOrd="1" destOrd="0" parTransId="{A6E582E1-04A1-430E-8065-31543AB15EBD}" sibTransId="{C3682343-3BA2-4F93-A78B-F4037E15D5B3}"/>
    <dgm:cxn modelId="{B003D48A-7C3B-4C0D-B5DC-182DC44C11D0}" type="presOf" srcId="{41A50D7A-089E-4661-86CF-3695C593F728}" destId="{29444DEC-AB1A-4994-99A1-3F4F6169CA4E}" srcOrd="0" destOrd="0" presId="urn:microsoft.com/office/officeart/2005/8/layout/process5"/>
    <dgm:cxn modelId="{E643398F-2A32-455A-B566-0773430FF941}" type="presOf" srcId="{1A6D9C54-CFAB-463D-9CF8-D043907F1773}" destId="{787C7FAF-A819-41B3-967B-49A127EB9742}" srcOrd="1" destOrd="0" presId="urn:microsoft.com/office/officeart/2005/8/layout/process5"/>
    <dgm:cxn modelId="{30595FC4-11BF-4AB8-BA8C-59E1187570C4}" type="presOf" srcId="{04A645EB-3971-4190-A6D6-4ABAAA78C1BB}" destId="{1AC81B11-0407-4998-9CA0-CAD712629C63}" srcOrd="0" destOrd="0" presId="urn:microsoft.com/office/officeart/2005/8/layout/process5"/>
    <dgm:cxn modelId="{837BB757-940E-4B8D-ACC5-BDF4506C3C4B}" type="presOf" srcId="{1A6D9C54-CFAB-463D-9CF8-D043907F1773}" destId="{39B857FE-B0F1-4CA3-8E52-432937F4D880}" srcOrd="0" destOrd="0" presId="urn:microsoft.com/office/officeart/2005/8/layout/process5"/>
    <dgm:cxn modelId="{E39EF112-C864-4D48-BE9C-ABA4A95CCE21}" type="presOf" srcId="{C3682343-3BA2-4F93-A78B-F4037E15D5B3}" destId="{02C10311-8C8A-4E56-BDB6-EF97EF27372C}" srcOrd="1" destOrd="0" presId="urn:microsoft.com/office/officeart/2005/8/layout/process5"/>
    <dgm:cxn modelId="{88C002D2-BDE7-4986-B23A-DEDE11667C8C}" type="presOf" srcId="{241B1E46-DB6A-4A09-BBA5-1A5C5B5E1D35}" destId="{B44E464B-A522-4D72-B46D-F18A6A5B5923}" srcOrd="0" destOrd="0" presId="urn:microsoft.com/office/officeart/2005/8/layout/process5"/>
    <dgm:cxn modelId="{4004E05C-B759-47BB-B752-DB43221726F9}" type="presOf" srcId="{934E4CA3-AD11-423A-8E76-5D7E1C8E2D2C}" destId="{90D34E56-2397-4923-BE2C-0E0CBA7AE086}" srcOrd="1" destOrd="0" presId="urn:microsoft.com/office/officeart/2005/8/layout/process5"/>
    <dgm:cxn modelId="{81EF1012-3BD8-499F-8A85-4994A10E8BDC}" srcId="{04A645EB-3971-4190-A6D6-4ABAAA78C1BB}" destId="{41A50D7A-089E-4661-86CF-3695C593F728}" srcOrd="5" destOrd="0" parTransId="{06A7DA4A-4387-40D1-A026-9C5F460B5E6E}" sibTransId="{B13D4972-D4A8-4760-A3D2-9E81F81B054C}"/>
    <dgm:cxn modelId="{3DB2A362-40ED-4CC7-9180-FBDA3BDB4E8F}" type="presOf" srcId="{4F060C7B-A2AB-4EDF-9F18-67C2862C490D}" destId="{7A82B1F2-A818-4353-8E52-B68FAA4EABFC}" srcOrd="0" destOrd="0" presId="urn:microsoft.com/office/officeart/2005/8/layout/process5"/>
    <dgm:cxn modelId="{23D696DA-77D6-4570-9164-A5A8AB60CE5A}" type="presOf" srcId="{934E4CA3-AD11-423A-8E76-5D7E1C8E2D2C}" destId="{3188D194-6799-478C-907C-B3B786B59AA4}" srcOrd="0" destOrd="0" presId="urn:microsoft.com/office/officeart/2005/8/layout/process5"/>
    <dgm:cxn modelId="{B5143FC1-B2C8-4F1C-B9CE-51DEE19A6305}" srcId="{04A645EB-3971-4190-A6D6-4ABAAA78C1BB}" destId="{2F154B6D-D692-4371-B469-A73C6251132E}" srcOrd="0" destOrd="0" parTransId="{D88994E7-4EE2-4C05-8BDA-D7677AEDC6BB}" sibTransId="{934E4CA3-AD11-423A-8E76-5D7E1C8E2D2C}"/>
    <dgm:cxn modelId="{A2AFF994-D35C-4CD6-9877-7AE0204A8495}" type="presOf" srcId="{636B4705-4C3B-4CA3-8E6A-C22BEC11FCD5}" destId="{E960544A-E376-4025-83DF-F107695DEE72}" srcOrd="0" destOrd="0" presId="urn:microsoft.com/office/officeart/2005/8/layout/process5"/>
    <dgm:cxn modelId="{0E356F81-C029-4D12-8B7C-9B8DD23C6F9E}" type="presOf" srcId="{50AD0075-CFEE-44D7-AA63-4F14625E8930}" destId="{128CE289-4F38-4DCF-915C-752C48B94C3E}" srcOrd="0" destOrd="0" presId="urn:microsoft.com/office/officeart/2005/8/layout/process5"/>
    <dgm:cxn modelId="{1E95F0B8-6AB8-4653-8805-029443D9D88E}" srcId="{04A645EB-3971-4190-A6D6-4ABAAA78C1BB}" destId="{4F060C7B-A2AB-4EDF-9F18-67C2862C490D}" srcOrd="4" destOrd="0" parTransId="{A47C0808-1DE7-41D2-B6FA-3E3DD6B0A545}" sibTransId="{50AD0075-CFEE-44D7-AA63-4F14625E8930}"/>
    <dgm:cxn modelId="{0CE53629-291C-4264-B301-25CA70636A7D}" type="presOf" srcId="{DF16019A-D995-4F28-B19E-8E0C55FD9C91}" destId="{3EE081D9-7E1C-44FD-BBEB-19B02D35A4F4}" srcOrd="0" destOrd="0" presId="urn:microsoft.com/office/officeart/2005/8/layout/process5"/>
    <dgm:cxn modelId="{DC325955-1C5C-4C7A-96E0-088EC35619A9}" type="presOf" srcId="{2F154B6D-D692-4371-B469-A73C6251132E}" destId="{C70BDD07-D0B3-4AFD-AA3D-4BDBEFA21D70}" srcOrd="0" destOrd="0" presId="urn:microsoft.com/office/officeart/2005/8/layout/process5"/>
    <dgm:cxn modelId="{632B190D-2FC1-4C64-BFD2-13B3947822DD}" type="presParOf" srcId="{1AC81B11-0407-4998-9CA0-CAD712629C63}" destId="{C70BDD07-D0B3-4AFD-AA3D-4BDBEFA21D70}" srcOrd="0" destOrd="0" presId="urn:microsoft.com/office/officeart/2005/8/layout/process5"/>
    <dgm:cxn modelId="{C06237D2-2F63-4B0A-B5CB-F8E7D807AA84}" type="presParOf" srcId="{1AC81B11-0407-4998-9CA0-CAD712629C63}" destId="{3188D194-6799-478C-907C-B3B786B59AA4}" srcOrd="1" destOrd="0" presId="urn:microsoft.com/office/officeart/2005/8/layout/process5"/>
    <dgm:cxn modelId="{FD1A8674-79FB-47C0-9D22-CF2C6B9FEAFF}" type="presParOf" srcId="{3188D194-6799-478C-907C-B3B786B59AA4}" destId="{90D34E56-2397-4923-BE2C-0E0CBA7AE086}" srcOrd="0" destOrd="0" presId="urn:microsoft.com/office/officeart/2005/8/layout/process5"/>
    <dgm:cxn modelId="{3E151D3A-B03B-49CA-A10E-B75004AA1406}" type="presParOf" srcId="{1AC81B11-0407-4998-9CA0-CAD712629C63}" destId="{3EE081D9-7E1C-44FD-BBEB-19B02D35A4F4}" srcOrd="2" destOrd="0" presId="urn:microsoft.com/office/officeart/2005/8/layout/process5"/>
    <dgm:cxn modelId="{6520DB4B-AE8A-46B5-89A1-A8CB4868BB42}" type="presParOf" srcId="{1AC81B11-0407-4998-9CA0-CAD712629C63}" destId="{37447FD9-4076-471E-B8C7-9E128B5B2264}" srcOrd="3" destOrd="0" presId="urn:microsoft.com/office/officeart/2005/8/layout/process5"/>
    <dgm:cxn modelId="{F9AC744F-FBAF-44CF-A238-A9C58845428D}" type="presParOf" srcId="{37447FD9-4076-471E-B8C7-9E128B5B2264}" destId="{02C10311-8C8A-4E56-BDB6-EF97EF27372C}" srcOrd="0" destOrd="0" presId="urn:microsoft.com/office/officeart/2005/8/layout/process5"/>
    <dgm:cxn modelId="{E52E8A7C-1728-4DFB-9B40-903784A53E35}" type="presParOf" srcId="{1AC81B11-0407-4998-9CA0-CAD712629C63}" destId="{76853012-A7C2-4A17-8F56-5545711A7788}" srcOrd="4" destOrd="0" presId="urn:microsoft.com/office/officeart/2005/8/layout/process5"/>
    <dgm:cxn modelId="{9A046742-A4F4-4E19-877C-16B45BDB7F07}" type="presParOf" srcId="{1AC81B11-0407-4998-9CA0-CAD712629C63}" destId="{B44E464B-A522-4D72-B46D-F18A6A5B5923}" srcOrd="5" destOrd="0" presId="urn:microsoft.com/office/officeart/2005/8/layout/process5"/>
    <dgm:cxn modelId="{D6ABB3EC-0168-4C74-9A24-4ECC6153122F}" type="presParOf" srcId="{B44E464B-A522-4D72-B46D-F18A6A5B5923}" destId="{28833FA7-FA9C-47CB-852C-7D5820924712}" srcOrd="0" destOrd="0" presId="urn:microsoft.com/office/officeart/2005/8/layout/process5"/>
    <dgm:cxn modelId="{84195960-FAB6-4DED-98FE-AE2CE41EAE81}" type="presParOf" srcId="{1AC81B11-0407-4998-9CA0-CAD712629C63}" destId="{E960544A-E376-4025-83DF-F107695DEE72}" srcOrd="6" destOrd="0" presId="urn:microsoft.com/office/officeart/2005/8/layout/process5"/>
    <dgm:cxn modelId="{DE48719F-FA33-44DC-A4EE-F902CAD08416}" type="presParOf" srcId="{1AC81B11-0407-4998-9CA0-CAD712629C63}" destId="{39B857FE-B0F1-4CA3-8E52-432937F4D880}" srcOrd="7" destOrd="0" presId="urn:microsoft.com/office/officeart/2005/8/layout/process5"/>
    <dgm:cxn modelId="{61B8540D-6AAF-4843-A239-F3EF8CC2E065}" type="presParOf" srcId="{39B857FE-B0F1-4CA3-8E52-432937F4D880}" destId="{787C7FAF-A819-41B3-967B-49A127EB9742}" srcOrd="0" destOrd="0" presId="urn:microsoft.com/office/officeart/2005/8/layout/process5"/>
    <dgm:cxn modelId="{CD5426C2-295F-4B31-9969-357EF34EC628}" type="presParOf" srcId="{1AC81B11-0407-4998-9CA0-CAD712629C63}" destId="{7A82B1F2-A818-4353-8E52-B68FAA4EABFC}" srcOrd="8" destOrd="0" presId="urn:microsoft.com/office/officeart/2005/8/layout/process5"/>
    <dgm:cxn modelId="{0462FB89-4874-42A7-9EF5-D3196362C595}" type="presParOf" srcId="{1AC81B11-0407-4998-9CA0-CAD712629C63}" destId="{128CE289-4F38-4DCF-915C-752C48B94C3E}" srcOrd="9" destOrd="0" presId="urn:microsoft.com/office/officeart/2005/8/layout/process5"/>
    <dgm:cxn modelId="{740189CE-68F1-4E9E-B34A-2FB9FE398A30}" type="presParOf" srcId="{128CE289-4F38-4DCF-915C-752C48B94C3E}" destId="{1BFB2C1A-AE9D-49E6-989A-2E110B6813D2}" srcOrd="0" destOrd="0" presId="urn:microsoft.com/office/officeart/2005/8/layout/process5"/>
    <dgm:cxn modelId="{B65DF3C1-F573-4AB1-B9FF-0F31F605D135}" type="presParOf" srcId="{1AC81B11-0407-4998-9CA0-CAD712629C63}" destId="{29444DEC-AB1A-4994-99A1-3F4F6169CA4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F8A3E3-0650-46FB-8446-7F191BBDDD17}" type="doc">
      <dgm:prSet loTypeId="urn:microsoft.com/office/officeart/2005/8/layout/venn3" loCatId="relationship" qsTypeId="urn:microsoft.com/office/officeart/2005/8/quickstyle/3d2" qsCatId="3D" csTypeId="urn:microsoft.com/office/officeart/2005/8/colors/accent1_2" csCatId="accent1" phldr="1"/>
      <dgm:spPr/>
    </dgm:pt>
    <dgm:pt modelId="{936B3922-CB07-41FC-AFA2-08006ABB3FAA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сыбайлас жемқорлыққа қарсы іс-қимыл мәселелері бойынша ішкі құжаттарды әзірлеу;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1C167-4B5B-4919-BBB2-C1DBF211B981}" type="parTrans" cxnId="{53D27E31-BFA5-41CC-82D9-F7FA2BC0A376}">
      <dgm:prSet/>
      <dgm:spPr/>
      <dgm:t>
        <a:bodyPr/>
        <a:lstStyle/>
        <a:p>
          <a:endParaRPr lang="ru-RU"/>
        </a:p>
      </dgm:t>
    </dgm:pt>
    <dgm:pt modelId="{764748B5-682D-4048-BB57-A9962211C1A2}" type="sibTrans" cxnId="{53D27E31-BFA5-41CC-82D9-F7FA2BC0A376}">
      <dgm:prSet/>
      <dgm:spPr/>
      <dgm:t>
        <a:bodyPr/>
        <a:lstStyle/>
        <a:p>
          <a:endParaRPr lang="ru-RU"/>
        </a:p>
      </dgm:t>
    </dgm:pt>
    <dgm:pt modelId="{AF81FBFA-03BD-4DEC-9F3D-D87E37EFEA72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сыбайлас жемқорлыққа қарсы заңнаманы, сондай-ақ корпоративтік Әдеп кодексін сақтауын бақылау;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48FD9-A3BE-4098-844D-426A8C0BDF41}" type="parTrans" cxnId="{D2269CBC-F463-43C6-BDC3-A97DE9488592}">
      <dgm:prSet/>
      <dgm:spPr/>
      <dgm:t>
        <a:bodyPr/>
        <a:lstStyle/>
        <a:p>
          <a:endParaRPr lang="ru-RU"/>
        </a:p>
      </dgm:t>
    </dgm:pt>
    <dgm:pt modelId="{B8EE3BA4-CE86-4516-A50A-3E3BB04BA4CF}" type="sibTrans" cxnId="{D2269CBC-F463-43C6-BDC3-A97DE9488592}">
      <dgm:prSet/>
      <dgm:spPr/>
      <dgm:t>
        <a:bodyPr/>
        <a:lstStyle/>
        <a:p>
          <a:endParaRPr lang="ru-RU"/>
        </a:p>
      </dgm:t>
    </dgm:pt>
    <dgm:pt modelId="{E0DBAE3F-B0D0-4C12-8D2D-2F34D1BAEC9C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сыбайлас жемқорлық фактілері туралы өтініштер негізінде қызметтік тексерулер жүргізу.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CC06E0-F1DC-4E72-88F0-15BB910AFCC9}" type="parTrans" cxnId="{B7B101A6-3CFB-47EB-8ADA-EB143C443920}">
      <dgm:prSet/>
      <dgm:spPr/>
      <dgm:t>
        <a:bodyPr/>
        <a:lstStyle/>
        <a:p>
          <a:endParaRPr lang="ru-RU"/>
        </a:p>
      </dgm:t>
    </dgm:pt>
    <dgm:pt modelId="{B68E348A-FDE5-4650-AD3C-05563888106F}" type="sibTrans" cxnId="{B7B101A6-3CFB-47EB-8ADA-EB143C443920}">
      <dgm:prSet/>
      <dgm:spPr/>
      <dgm:t>
        <a:bodyPr/>
        <a:lstStyle/>
        <a:p>
          <a:endParaRPr lang="ru-RU"/>
        </a:p>
      </dgm:t>
    </dgm:pt>
    <dgm:pt modelId="{C5A1E808-410F-4075-AAB2-516CF7D55ADD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сыбайлас жемқорлыққа қарсы мәдениетті қалыптастыру мәселелері бойынша түсіндіру іс-шараларын жүргізу;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AD590-5F91-46CA-A6CD-9446C6048DE3}" type="sibTrans" cxnId="{EBA2D83F-C6AA-4AC3-BB7F-5C549FB540D3}">
      <dgm:prSet/>
      <dgm:spPr/>
      <dgm:t>
        <a:bodyPr/>
        <a:lstStyle/>
        <a:p>
          <a:endParaRPr lang="ru-RU"/>
        </a:p>
      </dgm:t>
    </dgm:pt>
    <dgm:pt modelId="{78E90AB9-6EC4-4AA3-BAAB-1C86CD8D4BB4}" type="parTrans" cxnId="{EBA2D83F-C6AA-4AC3-BB7F-5C549FB540D3}">
      <dgm:prSet/>
      <dgm:spPr/>
      <dgm:t>
        <a:bodyPr/>
        <a:lstStyle/>
        <a:p>
          <a:endParaRPr lang="ru-RU"/>
        </a:p>
      </dgm:t>
    </dgm:pt>
    <dgm:pt modelId="{EC1F1829-1B16-4483-BD99-7DF9FEFF84F9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корпоративті әдеп құныдылықтарын дамыту;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FED2C4-2756-437F-9F59-3A38BF2569DA}" type="sibTrans" cxnId="{CE9280EC-838F-4CF8-A96A-A6DBF45E0AC8}">
      <dgm:prSet/>
      <dgm:spPr/>
      <dgm:t>
        <a:bodyPr/>
        <a:lstStyle/>
        <a:p>
          <a:endParaRPr lang="ru-RU"/>
        </a:p>
      </dgm:t>
    </dgm:pt>
    <dgm:pt modelId="{19D1ABAB-7662-48CE-8930-DEDCEF3D6F46}" type="parTrans" cxnId="{CE9280EC-838F-4CF8-A96A-A6DBF45E0AC8}">
      <dgm:prSet/>
      <dgm:spPr/>
      <dgm:t>
        <a:bodyPr/>
        <a:lstStyle/>
        <a:p>
          <a:endParaRPr lang="ru-RU"/>
        </a:p>
      </dgm:t>
    </dgm:pt>
    <dgm:pt modelId="{E194B3DB-3DFE-484E-927E-7705D17B975D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мүдделер қақтығысын анықтау, мониторингтеу және реттеу бойынша шаралар қабылдау;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8E555-F0EB-4587-AA25-E4CCE50318BC}" type="sibTrans" cxnId="{3F3D4538-408D-491C-88E4-2BEC0A9BF43E}">
      <dgm:prSet/>
      <dgm:spPr/>
      <dgm:t>
        <a:bodyPr/>
        <a:lstStyle/>
        <a:p>
          <a:endParaRPr lang="ru-RU"/>
        </a:p>
      </dgm:t>
    </dgm:pt>
    <dgm:pt modelId="{F8BCBA4B-034C-4300-855B-EBE43E2F02CB}" type="parTrans" cxnId="{3F3D4538-408D-491C-88E4-2BEC0A9BF43E}">
      <dgm:prSet/>
      <dgm:spPr/>
      <dgm:t>
        <a:bodyPr/>
        <a:lstStyle/>
        <a:p>
          <a:endParaRPr lang="ru-RU"/>
        </a:p>
      </dgm:t>
    </dgm:pt>
    <dgm:pt modelId="{35F98840-EAFE-4433-AE0B-94F6A1A73D85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стандарттар мен саясатты әзірлеу және жаңғырту;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EFD2A-4206-44C9-B326-C51604145AB0}" type="sibTrans" cxnId="{DD73C18B-9458-43F1-A902-A7AABF502DB2}">
      <dgm:prSet/>
      <dgm:spPr/>
      <dgm:t>
        <a:bodyPr/>
        <a:lstStyle/>
        <a:p>
          <a:endParaRPr lang="ru-RU"/>
        </a:p>
      </dgm:t>
    </dgm:pt>
    <dgm:pt modelId="{FFA7D55F-7BC4-4E6D-8E93-BFFEEAF63D89}" type="parTrans" cxnId="{DD73C18B-9458-43F1-A902-A7AABF502DB2}">
      <dgm:prSet/>
      <dgm:spPr/>
      <dgm:t>
        <a:bodyPr/>
        <a:lstStyle/>
        <a:p>
          <a:endParaRPr lang="ru-RU"/>
        </a:p>
      </dgm:t>
    </dgm:pt>
    <dgm:pt modelId="{DED4CEB7-AE6B-4BD9-AF7B-019D7410CFE5}" type="pres">
      <dgm:prSet presAssocID="{0AF8A3E3-0650-46FB-8446-7F191BBDDD17}" presName="Name0" presStyleCnt="0">
        <dgm:presLayoutVars>
          <dgm:dir/>
          <dgm:resizeHandles val="exact"/>
        </dgm:presLayoutVars>
      </dgm:prSet>
      <dgm:spPr/>
    </dgm:pt>
    <dgm:pt modelId="{1D23E9C7-D0AD-445F-9F10-D2A9BE73726B}" type="pres">
      <dgm:prSet presAssocID="{936B3922-CB07-41FC-AFA2-08006ABB3FAA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A16C9-E8C3-4E71-8E7B-FC07FD65F9B4}" type="pres">
      <dgm:prSet presAssocID="{764748B5-682D-4048-BB57-A9962211C1A2}" presName="space" presStyleCnt="0"/>
      <dgm:spPr/>
    </dgm:pt>
    <dgm:pt modelId="{DA691D36-5618-4055-86B8-479A5B4F096F}" type="pres">
      <dgm:prSet presAssocID="{35F98840-EAFE-4433-AE0B-94F6A1A73D85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23F46-E4EB-4725-92D3-87F62831CA95}" type="pres">
      <dgm:prSet presAssocID="{446EFD2A-4206-44C9-B326-C51604145AB0}" presName="space" presStyleCnt="0"/>
      <dgm:spPr/>
    </dgm:pt>
    <dgm:pt modelId="{5C4AFEA7-9E58-4BE0-90F0-6A92AC99A150}" type="pres">
      <dgm:prSet presAssocID="{C5A1E808-410F-4075-AAB2-516CF7D55ADD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D36C2-619F-4EF2-9A56-3C937702745B}" type="pres">
      <dgm:prSet presAssocID="{E69AD590-5F91-46CA-A6CD-9446C6048DE3}" presName="space" presStyleCnt="0"/>
      <dgm:spPr/>
    </dgm:pt>
    <dgm:pt modelId="{B2044E05-1771-4605-AF13-B58221FC16DA}" type="pres">
      <dgm:prSet presAssocID="{E194B3DB-3DFE-484E-927E-7705D17B975D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5E557-7126-4313-8A12-DAF7A95244C6}" type="pres">
      <dgm:prSet presAssocID="{D488E555-F0EB-4587-AA25-E4CCE50318BC}" presName="space" presStyleCnt="0"/>
      <dgm:spPr/>
    </dgm:pt>
    <dgm:pt modelId="{9D0D3955-64BA-4D46-9230-C887693AB2E4}" type="pres">
      <dgm:prSet presAssocID="{EC1F1829-1B16-4483-BD99-7DF9FEFF84F9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26AEC-92C8-45F0-A3AA-703B3C0FEEB6}" type="pres">
      <dgm:prSet presAssocID="{53FED2C4-2756-437F-9F59-3A38BF2569DA}" presName="space" presStyleCnt="0"/>
      <dgm:spPr/>
    </dgm:pt>
    <dgm:pt modelId="{0368BB60-0DCB-49C2-B283-004F27081026}" type="pres">
      <dgm:prSet presAssocID="{AF81FBFA-03BD-4DEC-9F3D-D87E37EFEA72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3CA73-292C-4F55-9F0B-FCB15C789339}" type="pres">
      <dgm:prSet presAssocID="{B8EE3BA4-CE86-4516-A50A-3E3BB04BA4CF}" presName="space" presStyleCnt="0"/>
      <dgm:spPr/>
    </dgm:pt>
    <dgm:pt modelId="{84062702-342B-4A59-B370-3F46320B2E73}" type="pres">
      <dgm:prSet presAssocID="{E0DBAE3F-B0D0-4C12-8D2D-2F34D1BAEC9C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3D4538-408D-491C-88E4-2BEC0A9BF43E}" srcId="{0AF8A3E3-0650-46FB-8446-7F191BBDDD17}" destId="{E194B3DB-3DFE-484E-927E-7705D17B975D}" srcOrd="3" destOrd="0" parTransId="{F8BCBA4B-034C-4300-855B-EBE43E2F02CB}" sibTransId="{D488E555-F0EB-4587-AA25-E4CCE50318BC}"/>
    <dgm:cxn modelId="{B7B101A6-3CFB-47EB-8ADA-EB143C443920}" srcId="{0AF8A3E3-0650-46FB-8446-7F191BBDDD17}" destId="{E0DBAE3F-B0D0-4C12-8D2D-2F34D1BAEC9C}" srcOrd="6" destOrd="0" parTransId="{2ACC06E0-F1DC-4E72-88F0-15BB910AFCC9}" sibTransId="{B68E348A-FDE5-4650-AD3C-05563888106F}"/>
    <dgm:cxn modelId="{5E230040-F61D-4E9D-A3E9-33949488E992}" type="presOf" srcId="{EC1F1829-1B16-4483-BD99-7DF9FEFF84F9}" destId="{9D0D3955-64BA-4D46-9230-C887693AB2E4}" srcOrd="0" destOrd="0" presId="urn:microsoft.com/office/officeart/2005/8/layout/venn3"/>
    <dgm:cxn modelId="{9811E61D-B10C-4AB0-9261-FF50400822B5}" type="presOf" srcId="{0AF8A3E3-0650-46FB-8446-7F191BBDDD17}" destId="{DED4CEB7-AE6B-4BD9-AF7B-019D7410CFE5}" srcOrd="0" destOrd="0" presId="urn:microsoft.com/office/officeart/2005/8/layout/venn3"/>
    <dgm:cxn modelId="{BFE931EB-D9F2-4B63-A961-72DE88F7B6FD}" type="presOf" srcId="{35F98840-EAFE-4433-AE0B-94F6A1A73D85}" destId="{DA691D36-5618-4055-86B8-479A5B4F096F}" srcOrd="0" destOrd="0" presId="urn:microsoft.com/office/officeart/2005/8/layout/venn3"/>
    <dgm:cxn modelId="{53D27E31-BFA5-41CC-82D9-F7FA2BC0A376}" srcId="{0AF8A3E3-0650-46FB-8446-7F191BBDDD17}" destId="{936B3922-CB07-41FC-AFA2-08006ABB3FAA}" srcOrd="0" destOrd="0" parTransId="{5AC1C167-4B5B-4919-BBB2-C1DBF211B981}" sibTransId="{764748B5-682D-4048-BB57-A9962211C1A2}"/>
    <dgm:cxn modelId="{0B839E9C-02BD-46CC-BB6C-B33315975065}" type="presOf" srcId="{AF81FBFA-03BD-4DEC-9F3D-D87E37EFEA72}" destId="{0368BB60-0DCB-49C2-B283-004F27081026}" srcOrd="0" destOrd="0" presId="urn:microsoft.com/office/officeart/2005/8/layout/venn3"/>
    <dgm:cxn modelId="{D2269CBC-F463-43C6-BDC3-A97DE9488592}" srcId="{0AF8A3E3-0650-46FB-8446-7F191BBDDD17}" destId="{AF81FBFA-03BD-4DEC-9F3D-D87E37EFEA72}" srcOrd="5" destOrd="0" parTransId="{5BF48FD9-A3BE-4098-844D-426A8C0BDF41}" sibTransId="{B8EE3BA4-CE86-4516-A50A-3E3BB04BA4CF}"/>
    <dgm:cxn modelId="{012D355B-664C-4946-B2E2-3356F2B22637}" type="presOf" srcId="{C5A1E808-410F-4075-AAB2-516CF7D55ADD}" destId="{5C4AFEA7-9E58-4BE0-90F0-6A92AC99A150}" srcOrd="0" destOrd="0" presId="urn:microsoft.com/office/officeart/2005/8/layout/venn3"/>
    <dgm:cxn modelId="{64DD4783-84CC-4B31-BEC8-DC279552BADD}" type="presOf" srcId="{E0DBAE3F-B0D0-4C12-8D2D-2F34D1BAEC9C}" destId="{84062702-342B-4A59-B370-3F46320B2E73}" srcOrd="0" destOrd="0" presId="urn:microsoft.com/office/officeart/2005/8/layout/venn3"/>
    <dgm:cxn modelId="{EBA2D83F-C6AA-4AC3-BB7F-5C549FB540D3}" srcId="{0AF8A3E3-0650-46FB-8446-7F191BBDDD17}" destId="{C5A1E808-410F-4075-AAB2-516CF7D55ADD}" srcOrd="2" destOrd="0" parTransId="{78E90AB9-6EC4-4AA3-BAAB-1C86CD8D4BB4}" sibTransId="{E69AD590-5F91-46CA-A6CD-9446C6048DE3}"/>
    <dgm:cxn modelId="{CE9280EC-838F-4CF8-A96A-A6DBF45E0AC8}" srcId="{0AF8A3E3-0650-46FB-8446-7F191BBDDD17}" destId="{EC1F1829-1B16-4483-BD99-7DF9FEFF84F9}" srcOrd="4" destOrd="0" parTransId="{19D1ABAB-7662-48CE-8930-DEDCEF3D6F46}" sibTransId="{53FED2C4-2756-437F-9F59-3A38BF2569DA}"/>
    <dgm:cxn modelId="{432D5E6A-8C5F-4DB6-BA78-8A81AD0D9CD5}" type="presOf" srcId="{936B3922-CB07-41FC-AFA2-08006ABB3FAA}" destId="{1D23E9C7-D0AD-445F-9F10-D2A9BE73726B}" srcOrd="0" destOrd="0" presId="urn:microsoft.com/office/officeart/2005/8/layout/venn3"/>
    <dgm:cxn modelId="{479F8033-CC48-4A88-A8D7-14FE88600BB4}" type="presOf" srcId="{E194B3DB-3DFE-484E-927E-7705D17B975D}" destId="{B2044E05-1771-4605-AF13-B58221FC16DA}" srcOrd="0" destOrd="0" presId="urn:microsoft.com/office/officeart/2005/8/layout/venn3"/>
    <dgm:cxn modelId="{DD73C18B-9458-43F1-A902-A7AABF502DB2}" srcId="{0AF8A3E3-0650-46FB-8446-7F191BBDDD17}" destId="{35F98840-EAFE-4433-AE0B-94F6A1A73D85}" srcOrd="1" destOrd="0" parTransId="{FFA7D55F-7BC4-4E6D-8E93-BFFEEAF63D89}" sibTransId="{446EFD2A-4206-44C9-B326-C51604145AB0}"/>
    <dgm:cxn modelId="{168AE782-B4B9-4E96-840B-815AE2AEB3EF}" type="presParOf" srcId="{DED4CEB7-AE6B-4BD9-AF7B-019D7410CFE5}" destId="{1D23E9C7-D0AD-445F-9F10-D2A9BE73726B}" srcOrd="0" destOrd="0" presId="urn:microsoft.com/office/officeart/2005/8/layout/venn3"/>
    <dgm:cxn modelId="{2B62868E-505B-4598-8E66-B8EE6A46D832}" type="presParOf" srcId="{DED4CEB7-AE6B-4BD9-AF7B-019D7410CFE5}" destId="{01EA16C9-E8C3-4E71-8E7B-FC07FD65F9B4}" srcOrd="1" destOrd="0" presId="urn:microsoft.com/office/officeart/2005/8/layout/venn3"/>
    <dgm:cxn modelId="{8AB0DFF8-B03B-431E-B19B-59DCCE95D651}" type="presParOf" srcId="{DED4CEB7-AE6B-4BD9-AF7B-019D7410CFE5}" destId="{DA691D36-5618-4055-86B8-479A5B4F096F}" srcOrd="2" destOrd="0" presId="urn:microsoft.com/office/officeart/2005/8/layout/venn3"/>
    <dgm:cxn modelId="{D68B4AB4-292C-4BE2-A63F-D9E639482929}" type="presParOf" srcId="{DED4CEB7-AE6B-4BD9-AF7B-019D7410CFE5}" destId="{E5723F46-E4EB-4725-92D3-87F62831CA95}" srcOrd="3" destOrd="0" presId="urn:microsoft.com/office/officeart/2005/8/layout/venn3"/>
    <dgm:cxn modelId="{B2287E7D-3D35-445B-8727-D70028891009}" type="presParOf" srcId="{DED4CEB7-AE6B-4BD9-AF7B-019D7410CFE5}" destId="{5C4AFEA7-9E58-4BE0-90F0-6A92AC99A150}" srcOrd="4" destOrd="0" presId="urn:microsoft.com/office/officeart/2005/8/layout/venn3"/>
    <dgm:cxn modelId="{746ED9D2-063F-4173-8741-733353C4E330}" type="presParOf" srcId="{DED4CEB7-AE6B-4BD9-AF7B-019D7410CFE5}" destId="{628D36C2-619F-4EF2-9A56-3C937702745B}" srcOrd="5" destOrd="0" presId="urn:microsoft.com/office/officeart/2005/8/layout/venn3"/>
    <dgm:cxn modelId="{625DC8D0-ED42-4851-8298-7EB1B99C7F95}" type="presParOf" srcId="{DED4CEB7-AE6B-4BD9-AF7B-019D7410CFE5}" destId="{B2044E05-1771-4605-AF13-B58221FC16DA}" srcOrd="6" destOrd="0" presId="urn:microsoft.com/office/officeart/2005/8/layout/venn3"/>
    <dgm:cxn modelId="{53B2A80B-EFFB-42D7-9CA2-9827C3972865}" type="presParOf" srcId="{DED4CEB7-AE6B-4BD9-AF7B-019D7410CFE5}" destId="{C775E557-7126-4313-8A12-DAF7A95244C6}" srcOrd="7" destOrd="0" presId="urn:microsoft.com/office/officeart/2005/8/layout/venn3"/>
    <dgm:cxn modelId="{3A4D9E2F-E213-49D3-9360-2B49520B491D}" type="presParOf" srcId="{DED4CEB7-AE6B-4BD9-AF7B-019D7410CFE5}" destId="{9D0D3955-64BA-4D46-9230-C887693AB2E4}" srcOrd="8" destOrd="0" presId="urn:microsoft.com/office/officeart/2005/8/layout/venn3"/>
    <dgm:cxn modelId="{AC6B81E8-A938-4D54-9FB5-DD1E3B70F0FE}" type="presParOf" srcId="{DED4CEB7-AE6B-4BD9-AF7B-019D7410CFE5}" destId="{54926AEC-92C8-45F0-A3AA-703B3C0FEEB6}" srcOrd="9" destOrd="0" presId="urn:microsoft.com/office/officeart/2005/8/layout/venn3"/>
    <dgm:cxn modelId="{FAAE5742-6A76-4CA5-9239-F385489FD2AE}" type="presParOf" srcId="{DED4CEB7-AE6B-4BD9-AF7B-019D7410CFE5}" destId="{0368BB60-0DCB-49C2-B283-004F27081026}" srcOrd="10" destOrd="0" presId="urn:microsoft.com/office/officeart/2005/8/layout/venn3"/>
    <dgm:cxn modelId="{9FB54629-14F6-4C55-92DF-906B8E4E7A19}" type="presParOf" srcId="{DED4CEB7-AE6B-4BD9-AF7B-019D7410CFE5}" destId="{3DA3CA73-292C-4F55-9F0B-FCB15C789339}" srcOrd="11" destOrd="0" presId="urn:microsoft.com/office/officeart/2005/8/layout/venn3"/>
    <dgm:cxn modelId="{4C3BD1CE-7512-4898-B578-EDA29E9B90CB}" type="presParOf" srcId="{DED4CEB7-AE6B-4BD9-AF7B-019D7410CFE5}" destId="{84062702-342B-4A59-B370-3F46320B2E73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8AE90-A7AE-400D-9034-47733BC4F7B1}">
      <dsp:nvSpPr>
        <dsp:cNvPr id="0" name=""/>
        <dsp:cNvSpPr/>
      </dsp:nvSpPr>
      <dsp:spPr>
        <a:xfrm>
          <a:off x="3003549" y="1244"/>
          <a:ext cx="2933699" cy="1466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Қазақстан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Республикасы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заңнамасының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талаптарына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сәйкес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әзірленеді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6512" y="44207"/>
        <a:ext cx="2847773" cy="1380923"/>
      </dsp:txXfrm>
    </dsp:sp>
    <dsp:sp modelId="{E9E2B1D8-793D-4D00-8581-099DCD050150}">
      <dsp:nvSpPr>
        <dsp:cNvPr id="0" name=""/>
        <dsp:cNvSpPr/>
      </dsp:nvSpPr>
      <dsp:spPr>
        <a:xfrm rot="3600000">
          <a:off x="4917675" y="2574343"/>
          <a:ext cx="1526131" cy="51339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071694" y="2677022"/>
        <a:ext cx="1218093" cy="308039"/>
      </dsp:txXfrm>
    </dsp:sp>
    <dsp:sp modelId="{56369729-4F4B-4BA3-82C7-EB20719FD579}">
      <dsp:nvSpPr>
        <dsp:cNvPr id="0" name=""/>
        <dsp:cNvSpPr/>
      </dsp:nvSpPr>
      <dsp:spPr>
        <a:xfrm>
          <a:off x="5424232" y="4193989"/>
          <a:ext cx="2933699" cy="1466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халықаралық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тәжірибені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ескереді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7195" y="4236952"/>
        <a:ext cx="2847773" cy="1380923"/>
      </dsp:txXfrm>
    </dsp:sp>
    <dsp:sp modelId="{CF3D06C5-42F1-4E11-A538-F2E7895A4544}">
      <dsp:nvSpPr>
        <dsp:cNvPr id="0" name=""/>
        <dsp:cNvSpPr/>
      </dsp:nvSpPr>
      <dsp:spPr>
        <a:xfrm rot="10800000">
          <a:off x="3707334" y="4670715"/>
          <a:ext cx="1526131" cy="51339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861353" y="4773394"/>
        <a:ext cx="1218093" cy="308039"/>
      </dsp:txXfrm>
    </dsp:sp>
    <dsp:sp modelId="{3FD2268C-7AF5-4734-882B-C422D8308EB3}">
      <dsp:nvSpPr>
        <dsp:cNvPr id="0" name=""/>
        <dsp:cNvSpPr/>
      </dsp:nvSpPr>
      <dsp:spPr>
        <a:xfrm>
          <a:off x="582867" y="4193989"/>
          <a:ext cx="2933699" cy="1466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ұсынымдық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сипатта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830" y="4236952"/>
        <a:ext cx="2847773" cy="1380923"/>
      </dsp:txXfrm>
    </dsp:sp>
    <dsp:sp modelId="{E3F4D1D0-F5F4-4858-ADE6-150907E0037E}">
      <dsp:nvSpPr>
        <dsp:cNvPr id="0" name=""/>
        <dsp:cNvSpPr/>
      </dsp:nvSpPr>
      <dsp:spPr>
        <a:xfrm rot="18000000">
          <a:off x="2496993" y="2574343"/>
          <a:ext cx="1526131" cy="51339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651012" y="2677022"/>
        <a:ext cx="1218093" cy="308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37918-428A-4D7F-B717-307248F8F947}">
      <dsp:nvSpPr>
        <dsp:cNvPr id="0" name=""/>
        <dsp:cNvSpPr/>
      </dsp:nvSpPr>
      <dsp:spPr>
        <a:xfrm>
          <a:off x="2723104" y="2671233"/>
          <a:ext cx="665885" cy="1903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942" y="0"/>
              </a:lnTo>
              <a:lnTo>
                <a:pt x="332942" y="1903253"/>
              </a:lnTo>
              <a:lnTo>
                <a:pt x="665885" y="1903253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005637" y="3572450"/>
        <a:ext cx="100818" cy="100818"/>
      </dsp:txXfrm>
    </dsp:sp>
    <dsp:sp modelId="{13ACB235-6F96-426A-9AF0-116FE5AF15A4}">
      <dsp:nvSpPr>
        <dsp:cNvPr id="0" name=""/>
        <dsp:cNvSpPr/>
      </dsp:nvSpPr>
      <dsp:spPr>
        <a:xfrm>
          <a:off x="2723104" y="2671233"/>
          <a:ext cx="665885" cy="634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942" y="0"/>
              </a:lnTo>
              <a:lnTo>
                <a:pt x="332942" y="634417"/>
              </a:lnTo>
              <a:lnTo>
                <a:pt x="665885" y="63441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33053" y="2965449"/>
        <a:ext cx="45986" cy="45986"/>
      </dsp:txXfrm>
    </dsp:sp>
    <dsp:sp modelId="{0AB8413D-A3C0-4AF0-8E09-FA0854041503}">
      <dsp:nvSpPr>
        <dsp:cNvPr id="0" name=""/>
        <dsp:cNvSpPr/>
      </dsp:nvSpPr>
      <dsp:spPr>
        <a:xfrm>
          <a:off x="2723104" y="2036815"/>
          <a:ext cx="665885" cy="634417"/>
        </a:xfrm>
        <a:custGeom>
          <a:avLst/>
          <a:gdLst/>
          <a:ahLst/>
          <a:cxnLst/>
          <a:rect l="0" t="0" r="0" b="0"/>
          <a:pathLst>
            <a:path>
              <a:moveTo>
                <a:pt x="0" y="634417"/>
              </a:moveTo>
              <a:lnTo>
                <a:pt x="332942" y="634417"/>
              </a:lnTo>
              <a:lnTo>
                <a:pt x="332942" y="0"/>
              </a:lnTo>
              <a:lnTo>
                <a:pt x="665885" y="0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33053" y="2331031"/>
        <a:ext cx="45986" cy="45986"/>
      </dsp:txXfrm>
    </dsp:sp>
    <dsp:sp modelId="{3B285F87-F526-4F82-BFAD-7CD49A820F97}">
      <dsp:nvSpPr>
        <dsp:cNvPr id="0" name=""/>
        <dsp:cNvSpPr/>
      </dsp:nvSpPr>
      <dsp:spPr>
        <a:xfrm>
          <a:off x="2723104" y="767979"/>
          <a:ext cx="665885" cy="1903253"/>
        </a:xfrm>
        <a:custGeom>
          <a:avLst/>
          <a:gdLst/>
          <a:ahLst/>
          <a:cxnLst/>
          <a:rect l="0" t="0" r="0" b="0"/>
          <a:pathLst>
            <a:path>
              <a:moveTo>
                <a:pt x="0" y="1903253"/>
              </a:moveTo>
              <a:lnTo>
                <a:pt x="332942" y="1903253"/>
              </a:lnTo>
              <a:lnTo>
                <a:pt x="332942" y="0"/>
              </a:lnTo>
              <a:lnTo>
                <a:pt x="665885" y="0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005637" y="1669197"/>
        <a:ext cx="100818" cy="100818"/>
      </dsp:txXfrm>
    </dsp:sp>
    <dsp:sp modelId="{A9F174F5-4B8E-4DBB-B380-0EA39CC9E862}">
      <dsp:nvSpPr>
        <dsp:cNvPr id="0" name=""/>
        <dsp:cNvSpPr/>
      </dsp:nvSpPr>
      <dsp:spPr>
        <a:xfrm rot="16200000">
          <a:off x="-455663" y="2163699"/>
          <a:ext cx="5342467" cy="1015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500" kern="1200" dirty="0" smtClean="0"/>
            <a:t>Міндеттері:</a:t>
          </a:r>
          <a:endParaRPr lang="ru-RU" sz="6500" kern="1200" dirty="0"/>
        </a:p>
      </dsp:txBody>
      <dsp:txXfrm>
        <a:off x="-455663" y="2163699"/>
        <a:ext cx="5342467" cy="1015068"/>
      </dsp:txXfrm>
    </dsp:sp>
    <dsp:sp modelId="{ADC8FA85-2A22-4832-8127-9511CC0E6BB5}">
      <dsp:nvSpPr>
        <dsp:cNvPr id="0" name=""/>
        <dsp:cNvSpPr/>
      </dsp:nvSpPr>
      <dsp:spPr>
        <a:xfrm>
          <a:off x="3388989" y="260445"/>
          <a:ext cx="3329425" cy="1015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іс-қимыл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мәселелері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бойынша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сыртқы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реттеушілік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талаптар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ең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үздік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халықаралық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практиканың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сақталуын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қамтамасыз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ету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 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8989" y="260445"/>
        <a:ext cx="3329425" cy="1015068"/>
      </dsp:txXfrm>
    </dsp:sp>
    <dsp:sp modelId="{343E648E-6B9B-4629-A7B4-8D5A164F35E4}">
      <dsp:nvSpPr>
        <dsp:cNvPr id="0" name=""/>
        <dsp:cNvSpPr/>
      </dsp:nvSpPr>
      <dsp:spPr>
        <a:xfrm>
          <a:off x="3388989" y="1529281"/>
          <a:ext cx="3329425" cy="1015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іс-қимылдың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негізгі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қағидаттарының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сақталуын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қамтамасыз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ету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8989" y="1529281"/>
        <a:ext cx="3329425" cy="1015068"/>
      </dsp:txXfrm>
    </dsp:sp>
    <dsp:sp modelId="{E9682602-0CBF-4F06-86C1-90C13B765E81}">
      <dsp:nvSpPr>
        <dsp:cNvPr id="0" name=""/>
        <dsp:cNvSpPr/>
      </dsp:nvSpPr>
      <dsp:spPr>
        <a:xfrm>
          <a:off x="3388989" y="2798117"/>
          <a:ext cx="3329425" cy="1015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ыбайлас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тәуекелдерін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анықтау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бағалау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қайта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бағалау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8989" y="2798117"/>
        <a:ext cx="3329425" cy="1015068"/>
      </dsp:txXfrm>
    </dsp:sp>
    <dsp:sp modelId="{5250C9E4-E1F7-4E89-A0BA-A8B0AB96F5CE}">
      <dsp:nvSpPr>
        <dsp:cNvPr id="0" name=""/>
        <dsp:cNvSpPr/>
      </dsp:nvSpPr>
      <dsp:spPr>
        <a:xfrm>
          <a:off x="3388989" y="4066953"/>
          <a:ext cx="3329425" cy="1015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іс-қимыл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жөніндегі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шаралар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жүйесін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Заңға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сәйкес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тиімді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іске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асыру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8989" y="4066953"/>
        <a:ext cx="3329425" cy="1015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BDD07-D0B3-4AFD-AA3D-4BDBEFA21D70}">
      <dsp:nvSpPr>
        <dsp:cNvPr id="0" name=""/>
        <dsp:cNvSpPr/>
      </dsp:nvSpPr>
      <dsp:spPr>
        <a:xfrm>
          <a:off x="8605" y="247263"/>
          <a:ext cx="2572233" cy="1543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ҚББ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басшылығының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комплаенстің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тиімділігіне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мүдделілігі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08" y="292466"/>
        <a:ext cx="2481827" cy="1452934"/>
      </dsp:txXfrm>
    </dsp:sp>
    <dsp:sp modelId="{3188D194-6799-478C-907C-B3B786B59AA4}">
      <dsp:nvSpPr>
        <dsp:cNvPr id="0" name=""/>
        <dsp:cNvSpPr/>
      </dsp:nvSpPr>
      <dsp:spPr>
        <a:xfrm>
          <a:off x="2807196" y="699976"/>
          <a:ext cx="545313" cy="637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2807196" y="827559"/>
        <a:ext cx="381719" cy="382747"/>
      </dsp:txXfrm>
    </dsp:sp>
    <dsp:sp modelId="{3EE081D9-7E1C-44FD-BBEB-19B02D35A4F4}">
      <dsp:nvSpPr>
        <dsp:cNvPr id="0" name=""/>
        <dsp:cNvSpPr/>
      </dsp:nvSpPr>
      <dsp:spPr>
        <a:xfrm>
          <a:off x="3609733" y="247263"/>
          <a:ext cx="2572233" cy="1543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ыбайлас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комплаенс-қызметтің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міндеттерін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орындау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қажетті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өкілеттіктер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ресурстардың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жеткіліктілігі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4936" y="292466"/>
        <a:ext cx="2481827" cy="1452934"/>
      </dsp:txXfrm>
    </dsp:sp>
    <dsp:sp modelId="{37447FD9-4076-471E-B8C7-9E128B5B2264}">
      <dsp:nvSpPr>
        <dsp:cNvPr id="0" name=""/>
        <dsp:cNvSpPr/>
      </dsp:nvSpPr>
      <dsp:spPr>
        <a:xfrm>
          <a:off x="6408323" y="699976"/>
          <a:ext cx="545313" cy="637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408323" y="827559"/>
        <a:ext cx="381719" cy="382747"/>
      </dsp:txXfrm>
    </dsp:sp>
    <dsp:sp modelId="{76853012-A7C2-4A17-8F56-5545711A7788}">
      <dsp:nvSpPr>
        <dsp:cNvPr id="0" name=""/>
        <dsp:cNvSpPr/>
      </dsp:nvSpPr>
      <dsp:spPr>
        <a:xfrm>
          <a:off x="7210860" y="247263"/>
          <a:ext cx="2572233" cy="1543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тәуекелдерін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бағалау</a:t>
          </a:r>
          <a:r>
            <a:rPr lang="kk-KZ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жүйелілігі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56063" y="292466"/>
        <a:ext cx="2481827" cy="1452934"/>
      </dsp:txXfrm>
    </dsp:sp>
    <dsp:sp modelId="{B44E464B-A522-4D72-B46D-F18A6A5B5923}">
      <dsp:nvSpPr>
        <dsp:cNvPr id="0" name=""/>
        <dsp:cNvSpPr/>
      </dsp:nvSpPr>
      <dsp:spPr>
        <a:xfrm rot="5400000">
          <a:off x="8224320" y="1970659"/>
          <a:ext cx="545313" cy="637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-5400000">
        <a:off x="8305603" y="2016959"/>
        <a:ext cx="382747" cy="381719"/>
      </dsp:txXfrm>
    </dsp:sp>
    <dsp:sp modelId="{E960544A-E376-4025-83DF-F107695DEE72}">
      <dsp:nvSpPr>
        <dsp:cNvPr id="0" name=""/>
        <dsp:cNvSpPr/>
      </dsp:nvSpPr>
      <dsp:spPr>
        <a:xfrm>
          <a:off x="7210860" y="2819496"/>
          <a:ext cx="2572233" cy="1543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ыбайлас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комплаенс-қызмет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жұмысының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ақпараттық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ашықтығы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56063" y="2864699"/>
        <a:ext cx="2481827" cy="1452934"/>
      </dsp:txXfrm>
    </dsp:sp>
    <dsp:sp modelId="{39B857FE-B0F1-4CA3-8E52-432937F4D880}">
      <dsp:nvSpPr>
        <dsp:cNvPr id="0" name=""/>
        <dsp:cNvSpPr/>
      </dsp:nvSpPr>
      <dsp:spPr>
        <a:xfrm rot="10800000">
          <a:off x="6439190" y="3272209"/>
          <a:ext cx="545313" cy="637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6602784" y="3399792"/>
        <a:ext cx="381719" cy="382747"/>
      </dsp:txXfrm>
    </dsp:sp>
    <dsp:sp modelId="{7A82B1F2-A818-4353-8E52-B68FAA4EABFC}">
      <dsp:nvSpPr>
        <dsp:cNvPr id="0" name=""/>
        <dsp:cNvSpPr/>
      </dsp:nvSpPr>
      <dsp:spPr>
        <a:xfrm>
          <a:off x="3609733" y="2819496"/>
          <a:ext cx="2572233" cy="1543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ҚББ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комплаенсті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жүзеге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асырудың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үздіксіздігі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4936" y="2864699"/>
        <a:ext cx="2481827" cy="1452934"/>
      </dsp:txXfrm>
    </dsp:sp>
    <dsp:sp modelId="{128CE289-4F38-4DCF-915C-752C48B94C3E}">
      <dsp:nvSpPr>
        <dsp:cNvPr id="0" name=""/>
        <dsp:cNvSpPr/>
      </dsp:nvSpPr>
      <dsp:spPr>
        <a:xfrm rot="10800000">
          <a:off x="2838063" y="3272209"/>
          <a:ext cx="545313" cy="637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3001657" y="3399792"/>
        <a:ext cx="381719" cy="382747"/>
      </dsp:txXfrm>
    </dsp:sp>
    <dsp:sp modelId="{29444DEC-AB1A-4994-99A1-3F4F6169CA4E}">
      <dsp:nvSpPr>
        <dsp:cNvPr id="0" name=""/>
        <dsp:cNvSpPr/>
      </dsp:nvSpPr>
      <dsp:spPr>
        <a:xfrm>
          <a:off x="8605" y="2819496"/>
          <a:ext cx="2572233" cy="1543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комплаенсті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жетілдіру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08" y="2864699"/>
        <a:ext cx="2481827" cy="14529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3E9C7-D0AD-445F-9F10-D2A9BE73726B}">
      <dsp:nvSpPr>
        <dsp:cNvPr id="0" name=""/>
        <dsp:cNvSpPr/>
      </dsp:nvSpPr>
      <dsp:spPr>
        <a:xfrm>
          <a:off x="1656" y="997290"/>
          <a:ext cx="1948769" cy="19487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7247" tIns="17780" rIns="10724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сыбайлас жемқорлыққа қарсы іс-қимыл мәселелері бойынша ішкі құжаттарды әзірлеу;</a:t>
          </a: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047" y="1282681"/>
        <a:ext cx="1377987" cy="1377987"/>
      </dsp:txXfrm>
    </dsp:sp>
    <dsp:sp modelId="{DA691D36-5618-4055-86B8-479A5B4F096F}">
      <dsp:nvSpPr>
        <dsp:cNvPr id="0" name=""/>
        <dsp:cNvSpPr/>
      </dsp:nvSpPr>
      <dsp:spPr>
        <a:xfrm>
          <a:off x="1560671" y="997290"/>
          <a:ext cx="1948769" cy="19487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7247" tIns="17780" rIns="10724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стандарттар мен саясатты әзірлеу және жаңғырту;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6062" y="1282681"/>
        <a:ext cx="1377987" cy="1377987"/>
      </dsp:txXfrm>
    </dsp:sp>
    <dsp:sp modelId="{5C4AFEA7-9E58-4BE0-90F0-6A92AC99A150}">
      <dsp:nvSpPr>
        <dsp:cNvPr id="0" name=""/>
        <dsp:cNvSpPr/>
      </dsp:nvSpPr>
      <dsp:spPr>
        <a:xfrm>
          <a:off x="3119687" y="997290"/>
          <a:ext cx="1948769" cy="19487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7247" tIns="17780" rIns="10724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сыбайлас жемқорлыққа қарсы мәдениетті қалыптастыру мәселелері бойынша түсіндіру іс-шараларын жүргізу;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5078" y="1282681"/>
        <a:ext cx="1377987" cy="1377987"/>
      </dsp:txXfrm>
    </dsp:sp>
    <dsp:sp modelId="{B2044E05-1771-4605-AF13-B58221FC16DA}">
      <dsp:nvSpPr>
        <dsp:cNvPr id="0" name=""/>
        <dsp:cNvSpPr/>
      </dsp:nvSpPr>
      <dsp:spPr>
        <a:xfrm>
          <a:off x="4678702" y="997290"/>
          <a:ext cx="1948769" cy="19487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7247" tIns="17780" rIns="10724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мүдделер қақтығысын анықтау, мониторингтеу және реттеу бойынша шаралар қабылдау;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4093" y="1282681"/>
        <a:ext cx="1377987" cy="1377987"/>
      </dsp:txXfrm>
    </dsp:sp>
    <dsp:sp modelId="{9D0D3955-64BA-4D46-9230-C887693AB2E4}">
      <dsp:nvSpPr>
        <dsp:cNvPr id="0" name=""/>
        <dsp:cNvSpPr/>
      </dsp:nvSpPr>
      <dsp:spPr>
        <a:xfrm>
          <a:off x="6237718" y="997290"/>
          <a:ext cx="1948769" cy="19487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7247" tIns="17780" rIns="10724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корпоративті әдеп құныдылықтарын дамыту;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23109" y="1282681"/>
        <a:ext cx="1377987" cy="1377987"/>
      </dsp:txXfrm>
    </dsp:sp>
    <dsp:sp modelId="{0368BB60-0DCB-49C2-B283-004F27081026}">
      <dsp:nvSpPr>
        <dsp:cNvPr id="0" name=""/>
        <dsp:cNvSpPr/>
      </dsp:nvSpPr>
      <dsp:spPr>
        <a:xfrm>
          <a:off x="7796733" y="997290"/>
          <a:ext cx="1948769" cy="19487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7247" tIns="17780" rIns="10724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сыбайлас жемқорлыққа қарсы заңнаманы, сондай-ақ корпоративтік Әдеп кодексін сақтауын бақылау;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82124" y="1282681"/>
        <a:ext cx="1377987" cy="1377987"/>
      </dsp:txXfrm>
    </dsp:sp>
    <dsp:sp modelId="{84062702-342B-4A59-B370-3F46320B2E73}">
      <dsp:nvSpPr>
        <dsp:cNvPr id="0" name=""/>
        <dsp:cNvSpPr/>
      </dsp:nvSpPr>
      <dsp:spPr>
        <a:xfrm>
          <a:off x="9355749" y="997290"/>
          <a:ext cx="1948769" cy="19487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7247" tIns="17780" rIns="10724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сыбайлас жемқорлық фактілері туралы өтініштер негізінде қызметтік тексерулер жүргізу.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41140" y="1282681"/>
        <a:ext cx="1377987" cy="1377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87148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3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4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1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51129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8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3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7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1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773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751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014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жемқорлыққа қарсы комплаенс қызметін  ұйымдастыру жөніндегі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ереже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5128" y="4527779"/>
            <a:ext cx="7682779" cy="1086237"/>
          </a:xfrm>
        </p:spPr>
        <p:txBody>
          <a:bodyPr/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АСЫМ АМАНЖОЛОВТЫҢ атындағы БММ» КМҚК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9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dirty="0" smtClean="0"/>
              <a:t>Жалпы ереже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33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6485153"/>
              </p:ext>
            </p:extLst>
          </p:nvPr>
        </p:nvGraphicFramePr>
        <p:xfrm>
          <a:off x="2032000" y="719666"/>
          <a:ext cx="8940800" cy="566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1162" y="238125"/>
            <a:ext cx="2238375" cy="204787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60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601200" cy="657225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/>
              <a:t>ГЛОССАРИЙ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85900" y="1114425"/>
            <a:ext cx="987742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i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ыбайлас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жемқорлыққа</a:t>
            </a: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</a:t>
            </a: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квазимемлекеттік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субъектісі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бөлімшелерінің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жүктелетін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ұйымның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лерінің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ыбайлас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жемқорлыққа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іс-қимыл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заңнамасын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функция;</a:t>
            </a:r>
          </a:p>
          <a:p>
            <a:pPr lvl="0" algn="just"/>
            <a:r>
              <a:rPr lang="ru-RU" sz="2000" b="1" i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мүдделер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қақтығысы</a:t>
            </a: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атқаратын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орындауға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уәкілеттік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теңестірілген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мүдделері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лауазымдық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өкілеттіктері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қайшылық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мүдделері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лауазымдық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орындамауына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тиісінше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орындамауына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келуі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 fontAlgn="base"/>
            <a:r>
              <a:rPr lang="ru-RU" sz="20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</a:t>
            </a: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бұзушылық</a:t>
            </a: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қылмыстық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жауаптылық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құқыққа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қайшы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кінәлі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түрдегі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әрекетсіздік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just" fontAlgn="base"/>
            <a:r>
              <a:rPr lang="ru-RU" sz="2000" b="1" i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</a:t>
            </a: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тәуекелі</a:t>
            </a: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бұзушылықтарды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жағдайлардың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туындау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 fontAlgn="base"/>
            <a:r>
              <a:rPr lang="ru-RU" sz="2000" b="1" i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жемқорлықтың</a:t>
            </a: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жемқорлыққа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іс-қимыл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субъектілерінің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бұзушылықтар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зерделеу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8181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55550" y="2082410"/>
            <a:ext cx="9612971" cy="4775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жемқорлыққа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комплаенс-қызметтер</a:t>
            </a:r>
            <a:r>
              <a:rPr lang="kk-KZ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дің м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ақсаттары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kk-KZ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қағидаттары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8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3928565"/>
              </p:ext>
            </p:extLst>
          </p:nvPr>
        </p:nvGraphicFramePr>
        <p:xfrm>
          <a:off x="1146175" y="1420283"/>
          <a:ext cx="8426450" cy="534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5219" y="648758"/>
            <a:ext cx="2261812" cy="207282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5175" y="276491"/>
            <a:ext cx="9121776" cy="134276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керлерінің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ыбайлас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іс-қимыл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заңнамасын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іс-қимыл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асырылуына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3488796"/>
            <a:ext cx="2395537" cy="253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4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ҚАҒИДАТТАРЫ: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969476"/>
              </p:ext>
            </p:extLst>
          </p:nvPr>
        </p:nvGraphicFramePr>
        <p:xfrm>
          <a:off x="1485900" y="2247900"/>
          <a:ext cx="9791700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1100" y="326963"/>
            <a:ext cx="2647949" cy="184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34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6436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жемқорлыққа қарсы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комплаенс-қызметің функциялары: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09761"/>
              </p:ext>
            </p:extLst>
          </p:nvPr>
        </p:nvGraphicFramePr>
        <p:xfrm>
          <a:off x="819150" y="2286000"/>
          <a:ext cx="11306175" cy="394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333" y="179892"/>
            <a:ext cx="2559020" cy="1758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800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409575"/>
            <a:ext cx="41148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785" y="409575"/>
            <a:ext cx="4637015" cy="305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457" y="3762374"/>
            <a:ext cx="2882756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045" y="4619625"/>
            <a:ext cx="3516363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53074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95</TotalTime>
  <Words>426</Words>
  <Application>Microsoft Office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Franklin Gothic Book</vt:lpstr>
      <vt:lpstr>Times New Roman</vt:lpstr>
      <vt:lpstr>Crop</vt:lpstr>
      <vt:lpstr>сыбайлас жемқорлыққа қарсы комплаенс қызметін  ұйымдастыру жөніндегі ереже </vt:lpstr>
      <vt:lpstr>Жалпы ереже</vt:lpstr>
      <vt:lpstr>Презентация PowerPoint</vt:lpstr>
      <vt:lpstr>ГЛОССАРИЙ</vt:lpstr>
      <vt:lpstr>Сыбайлас жемқорлыққа қарсы комплаенс-қызметтердің мақсаттары, міндеттері мен қағидаттары    </vt:lpstr>
      <vt:lpstr>Мақсаты: ұйымның және оның жұмыскерлерінің Қазақстан Республикасының сыбайлас жемқорлыққа қарсы іс-қимыл туралы заңнамасын сақтауын қамтамасыз ету, сондай-ақ сыбайлас жемқорлыққа қарсы іс-қимыл жөніндегі іс-шаралардың іске асырылуына мониторинг жүргізу болып табылады. </vt:lpstr>
      <vt:lpstr>ҚАҒИДАТТАРЫ:</vt:lpstr>
      <vt:lpstr>Сыбайлас жемқорлыққа қарсы комплаенс-қызметің функциялары: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Положение по организации антикоррупционной комплаенс- службы</dc:title>
  <dc:creator>Алмаш</dc:creator>
  <cp:lastModifiedBy>Алмаш</cp:lastModifiedBy>
  <cp:revision>14</cp:revision>
  <dcterms:created xsi:type="dcterms:W3CDTF">2021-05-03T13:08:22Z</dcterms:created>
  <dcterms:modified xsi:type="dcterms:W3CDTF">2021-05-03T15:08:35Z</dcterms:modified>
</cp:coreProperties>
</file>