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92" r:id="rId2"/>
    <p:sldId id="287" r:id="rId3"/>
    <p:sldId id="288" r:id="rId4"/>
    <p:sldId id="289" r:id="rId5"/>
    <p:sldId id="275" r:id="rId6"/>
    <p:sldId id="269" r:id="rId7"/>
    <p:sldId id="290" r:id="rId8"/>
    <p:sldId id="291" r:id="rId9"/>
    <p:sldId id="284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4" d="100"/>
          <a:sy n="74" d="100"/>
        </p:scale>
        <p:origin x="4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22895-BA90-462B-A6B2-50105DBC2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C164C-8861-4CDA-88C3-FE98484E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2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164C-8861-4CDA-88C3-FE98484E39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5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15468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3000" b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педагогам по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перспективному планированию на 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основе сквозных тем </a:t>
            </a:r>
            <a:b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реализации типовой программы дошкольного воспитания и обучения </a:t>
            </a:r>
            <a:endParaRPr lang="ru-RU" sz="3000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499992" y="4365104"/>
            <a:ext cx="4356149" cy="203836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82296" indent="0">
              <a:buNone/>
            </a:pPr>
            <a:r>
              <a:rPr lang="kk-KZ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Александровская </a:t>
            </a:r>
            <a:r>
              <a:rPr lang="kk-KZ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kk-KZ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Ивановна, методист КГКП </a:t>
            </a:r>
            <a:r>
              <a:rPr lang="kk-KZ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«Ясли-сад «Алтын сақа» </a:t>
            </a:r>
            <a:r>
              <a:rPr lang="kk-KZ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г.Караганда. </a:t>
            </a:r>
          </a:p>
          <a:p>
            <a:pPr marL="82296" indent="0">
              <a:buNone/>
            </a:pPr>
            <a:r>
              <a:rPr lang="kk-KZ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категория, пед.стаж 37 лет, стаж в должности 16 лет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89872"/>
            <a:ext cx="1944216" cy="2592289"/>
          </a:xfrm>
        </p:spPr>
      </p:pic>
    </p:spTree>
    <p:extLst>
      <p:ext uri="{BB962C8B-B14F-4D97-AF65-F5344CB8AC3E}">
        <p14:creationId xmlns:p14="http://schemas.microsoft.com/office/powerpoint/2010/main" val="40441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259632" y="0"/>
            <a:ext cx="7544328" cy="9087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Циклограмма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980728"/>
            <a:ext cx="7544328" cy="561662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На каждую неделю составляется циклограмма (приложение 5 ИМП 2018-19у.г.), в соответствии с ПП, с целью разностороннего изучения сквозной темы, на развитие социальных навыков и навыков самообучения. Содержание, задачи, длительность режимных моментов определяется с учётом возрастной категории детей и требованиями Санитарных правил.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Рекомендуется применение различных картотек для организации прогулок, гимнастики (утренней, дыхательной, пальчиковой), игр (сюжетно-ролевых, дидактических, развивающих, подвижных). Карточки из картотеки являются приложением к циклограмме, они сокращают воспитателю написание циклограммы.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Контроль за качественным и своевременным составлением Циклограммы педагогами осуществляет методист, который вносит коррективы, предложения и замечания.</a:t>
            </a:r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165618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нормативных правовых документов, регламентирующих деятельность дошкольных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824536"/>
          </a:xfrm>
        </p:spPr>
        <p:txBody>
          <a:bodyPr>
            <a:noAutofit/>
          </a:bodyPr>
          <a:lstStyle/>
          <a:p>
            <a:pPr lvl="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Республики Казахстан от 27.07.2007 года № 319–III «Об образовании» (с изменениями и дополнениями по состоянию на 07.07.2020 г № 361-VI);</a:t>
            </a:r>
          </a:p>
          <a:p>
            <a:pPr lvl="0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Казахстан от 08 августа 2002 года № 345 «О правах ребенка в Республике Казахстан» (с изменениями и дополнениями по состоянию на 07.07.2020 г.);</a:t>
            </a:r>
          </a:p>
          <a:p>
            <a:pPr lvl="0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государственных общеобязательных стандартов образования всех уровней образования, утвержденного приказом Министра образования и науки Республики Казахстан от 31.10.2018 года № 604 (с изменениями и дополнениями по состоянию на 05.05.2020 года № 182);</a:t>
            </a:r>
          </a:p>
          <a:p>
            <a:pPr lvl="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«Типовой учебной программой дошкольного воспитания и обучения», утверждённая приказом Министра образования и науки Республики Казахстан от 12.08.2016 года № 499 (с изменениями и дополнениями от 06.03.2020года № 90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696744" cy="171420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содержания Типовой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учебной программы дошкольного воспитания и обучения Республики Казахстан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63688" y="2276872"/>
            <a:ext cx="6696744" cy="43204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Реализация содержания Типовой программы осуществляется на основе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интеграции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пяти образовательных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областей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«Здоровье», «Коммуникация», «Познание», «Творчество», «Социум», ориентированных на разностороннее развитие детей с учетом их возрастных и индивидуальных особенностей.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Документация, которой руководствуются воспитатели: </a:t>
            </a:r>
          </a:p>
          <a:p>
            <a:pPr>
              <a:buFont typeface="Arial" pitchFamily="34" charset="0"/>
              <a:buChar char="•"/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Перспективный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план (на год)</a:t>
            </a: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Циклограмма на неделю (месяц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Перспективное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основе сквозных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(ИМП 2018-2019г)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обеспечивает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преемственность и последовательность освоения содержания Типовой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100811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Сквозные темы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96287" y="1628800"/>
            <a:ext cx="7937401" cy="4619600"/>
          </a:xfrm>
        </p:spPr>
        <p:txBody>
          <a:bodyPr anchor="t">
            <a:normAutofit fontScale="92500" lnSpcReduction="20000"/>
          </a:bodyPr>
          <a:lstStyle/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Сквозные темы предложены в приложение 4 Инструктивно-методического письма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«Об организации образовательного процесса в дошкольных организациях Республики Казахстан в 2018-2019г.», рекомендовано решением Научно-методического совета Республиканского центра «Дошкольное детство» (протокол № 5 от 14 августа 2018 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Предлагаются 53 темы, из которых каждый ясли-сад вправе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выбрать подходящие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девять тем (по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месяцев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учебном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Недельные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подтемы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количеству недель в учебном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году)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берутся также из 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методических рекомендаций к сквозным темам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. Обычно необходимо выбрать 38-39 тем и распределить их на месяц и неделю.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2020-2021 уч. году их 39. По пять недель в сентябре, декабре и марте.</a:t>
            </a:r>
          </a:p>
        </p:txBody>
      </p:sp>
    </p:spTree>
    <p:extLst>
      <p:ext uri="{BB962C8B-B14F-4D97-AF65-F5344CB8AC3E}">
        <p14:creationId xmlns:p14="http://schemas.microsoft.com/office/powerpoint/2010/main" val="23909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4624"/>
            <a:ext cx="7714104" cy="85335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Сквозные темы для составления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перспективного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плана: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401290"/>
              </p:ext>
            </p:extLst>
          </p:nvPr>
        </p:nvGraphicFramePr>
        <p:xfrm>
          <a:off x="1115616" y="977152"/>
          <a:ext cx="7499350" cy="5852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749675"/>
                <a:gridCol w="3749675"/>
              </a:tblGrid>
              <a:tr h="765904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«Детский сад»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«Моя семья»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«Растем здоровыми»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«Мой Казахстан»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«Золотая колыбель Президента»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«Мир природы»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</a:t>
                      </a:r>
                      <a:r>
                        <a:rPr kumimoji="0" lang="ru-RU" sz="1800" kern="1200" dirty="0" err="1" smtClean="0">
                          <a:effectLst/>
                        </a:rPr>
                        <a:t>Наурыз</a:t>
                      </a:r>
                      <a:r>
                        <a:rPr kumimoji="0" lang="ru-RU" sz="1800" kern="1200" dirty="0" smtClean="0">
                          <a:effectLst/>
                        </a:rPr>
                        <a:t> зовет друзей»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 «Мир вокруг нас»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«Мой край родной»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«Традиции и фольклор»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«Природа нашего края»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«Богатства родного края»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«Трудимся вместе»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«Пусть всегда будет солнце!»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 «Народ - источник искусства»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«Я и окружающая среда» –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 «Живое и неживое в природе»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«Мир дикой природы»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«Скоро в школу мы пойдем»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«Здравствуй, Осень золотая!» - 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«Зимы прекрасная пора!»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«Зазвенела первая капель!»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 «Лето красное пришло!»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«Осень – щедрая пора»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«Из чего получается хлеб»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«Перелетные птицы Казахстана»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«Цвети, мой Казахстан!»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«Здравствуй зимушка – зима!»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«Зимующие птицы Казахстана»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«Зимние забавы»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«Здравствуй, Новый год!»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«Осенние букеты»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«Новогодние подарки для друзей»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«Как зимуют звери?»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«Для чего нужен снег?»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«Первые весенние птицы»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«Весенние ручьи»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«Космонавты Казахстана»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«Планета – Земля!» -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effectLst/>
                        </a:rPr>
                        <a:t>«Планеты звездного неба» - 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4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44625"/>
            <a:ext cx="7498080" cy="50405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Примерные сквозные темы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16" t="27979" r="36239" b="10323"/>
          <a:stretch/>
        </p:blipFill>
        <p:spPr>
          <a:xfrm>
            <a:off x="2483768" y="620688"/>
            <a:ext cx="525658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86112" cy="84952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Перспективный план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052736"/>
            <a:ext cx="8034096" cy="5544616"/>
          </a:xfrm>
        </p:spPr>
        <p:txBody>
          <a:bodyPr anchor="t">
            <a:normAutofit fontScale="92500"/>
          </a:bodyPr>
          <a:lstStyle/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Основу перспективного планирования составляет типовая учебная программа дошкольного воспитания и обучения без праздничных дней с учетом количества недель в учебном году.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ПП составляется на учебный год воспитателем и специалистами (инструктор по ФК, учитель казахского, русского языков, музыкальный руководитель, логопед, и др.), работающими в данной возрастной группе,  согласовывается с методистом и утверждается директором.</a:t>
            </a:r>
          </a:p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Перспективное планирование обеспечивает преемственность и последовательность усвоения содержания типовой программы возрастной категорией детей, учитывая региональные особенности, направлением ДО, групп (логопедическая, экспериментальная, инклюзивная, спортивная и другое)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5472608" cy="6637301"/>
          </a:xfrm>
        </p:spPr>
      </p:pic>
      <p:sp>
        <p:nvSpPr>
          <p:cNvPr id="6" name="Прямоугольник 5"/>
          <p:cNvSpPr/>
          <p:nvPr/>
        </p:nvSpPr>
        <p:spPr>
          <a:xfrm>
            <a:off x="6804248" y="908720"/>
            <a:ext cx="2016224" cy="40324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приказу Министра образования и науки РК от 12 мая 2020года №195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«Типовой учебный план ДВ и О детей от 1 до приёма в 1 класс»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7" t="9339" r="31285" b="3604"/>
          <a:stretch/>
        </p:blipFill>
        <p:spPr>
          <a:xfrm>
            <a:off x="1763688" y="-1"/>
            <a:ext cx="5976664" cy="67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993</TotalTime>
  <Words>855</Words>
  <Application>Microsoft Office PowerPoint</Application>
  <PresentationFormat>Экран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Рекомендации  педагогам по перспективному планированию на основе сквозных тем  для реализации типовой программы дошкольного воспитания и обучения </vt:lpstr>
      <vt:lpstr>Перечень нормативных правовых документов, регламентирующих деятельность дошкольных организаций</vt:lpstr>
      <vt:lpstr>Реализация содержания Типовой учебной программы дошкольного воспитания и обучения Республики Казахстан</vt:lpstr>
      <vt:lpstr>Сквозные темы</vt:lpstr>
      <vt:lpstr>Сквозные темы для составления  перспективного плана:</vt:lpstr>
      <vt:lpstr>Примерные сквозные темы</vt:lpstr>
      <vt:lpstr>Перспективный план</vt:lpstr>
      <vt:lpstr>Презентация PowerPoint</vt:lpstr>
      <vt:lpstr>Презентация PowerPoint</vt:lpstr>
      <vt:lpstr>Циклограмма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подходы в детском саду</dc:title>
  <dc:creator>User</dc:creator>
  <cp:lastModifiedBy>User</cp:lastModifiedBy>
  <cp:revision>103</cp:revision>
  <dcterms:created xsi:type="dcterms:W3CDTF">2018-11-12T18:58:20Z</dcterms:created>
  <dcterms:modified xsi:type="dcterms:W3CDTF">2021-03-19T11:26:40Z</dcterms:modified>
</cp:coreProperties>
</file>