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8" r:id="rId2"/>
    <p:sldId id="265" r:id="rId3"/>
    <p:sldId id="264" r:id="rId4"/>
    <p:sldId id="260" r:id="rId5"/>
    <p:sldId id="292" r:id="rId6"/>
    <p:sldId id="270" r:id="rId7"/>
    <p:sldId id="266" r:id="rId8"/>
    <p:sldId id="285" r:id="rId9"/>
    <p:sldId id="286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4" d="100"/>
          <a:sy n="74" d="100"/>
        </p:scale>
        <p:origin x="4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22895-BA90-462B-A6B2-50105DBC2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164C-8861-4CDA-88C3-FE98484E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2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164C-8861-4CDA-88C3-FE98484E39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1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8" y="274320"/>
            <a:ext cx="7380483" cy="265062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бойынша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тәрбиешілерге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139952" y="3884856"/>
            <a:ext cx="4716189" cy="235245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82296" indent="0">
              <a:buNone/>
            </a:pPr>
            <a:r>
              <a:rPr lang="kk-KZ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Александровская Наталья Ивановна, Қарағанды қаласы </a:t>
            </a: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«Алтын </a:t>
            </a:r>
            <a:r>
              <a:rPr lang="kk-KZ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сақа </a:t>
            </a: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«бөбекжайы» </a:t>
            </a:r>
            <a:r>
              <a:rPr lang="kk-KZ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КМҚК әдіскері</a:t>
            </a: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2296" indent="0">
              <a:buNone/>
            </a:pP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 </a:t>
            </a:r>
            <a:r>
              <a:rPr lang="kk-KZ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санат, пед.еңбек өтілі </a:t>
            </a:r>
            <a:r>
              <a:rPr lang="kk-KZ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kk-KZ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жыл, қызмет өтілі 16 жыл</a:t>
            </a:r>
            <a:endParaRPr lang="kk-KZ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3356991"/>
            <a:ext cx="2160238" cy="2880319"/>
          </a:xfrm>
        </p:spPr>
      </p:pic>
    </p:spTree>
    <p:extLst>
      <p:ext uri="{BB962C8B-B14F-4D97-AF65-F5344CB8AC3E}">
        <p14:creationId xmlns:p14="http://schemas.microsoft.com/office/powerpoint/2010/main" val="15339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7760352" cy="9087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Циклограмма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980728"/>
            <a:ext cx="8034096" cy="561662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Циклограмма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әр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аптаға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өтпелі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тақырыпты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жан-жақты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зерделеу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дағдылар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бетінше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дағдыларын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дамыту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мақсатында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(2018-19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жж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.)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перспективалық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жоспар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бойынша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жасалады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(ИМП 5-қосымша).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Режимдік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сәттердің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мазмұны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міндеттері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ұзақтығы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балалардың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жас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санаты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санитариялық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қағидалардың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талаптарын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ескере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отырып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айқындалады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Серуендеу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, гимнастика,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ойындарды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ұйымдастыру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картотекаларды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қолдану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ұсынылады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Олар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циклограмма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жазуды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қысқартады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Педагогтердің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циклограмманы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сапалы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уақтылы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құрастыруын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бақылауды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түзетулер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ұсыныстар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ескертулер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енгізетін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әдіскер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жүзеге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асырады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79208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ұйымдардың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регламенттейтін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нормативтік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құжаттардың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тізбесі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980728"/>
            <a:ext cx="7920880" cy="5472608"/>
          </a:xfrm>
        </p:spPr>
        <p:txBody>
          <a:bodyPr>
            <a:noAutofit/>
          </a:bodyPr>
          <a:lstStyle/>
          <a:p>
            <a:pPr algn="just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«Білім берудің барлық деңгейінің мемлекеттік жалпыға міндетті білім беру стандарты Қазақстан Республикасы Білім және ғылым министрінің 31.10.2018ж. № 604 бұйрығымен бекітілген (өзгерістер мен толықтырулар енгізілген 05.05.2020ж. №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«Мектепке дейінгі тәрбие мен оқытудың үлгілік оқу бағдарламасы» Қазақстан Республикасы Білім және ғылым министрінің 12.08.2016 ж № 499 бұйрығымен бекітілген (өзгерулер мен толықтырулар енгізілген 06.03.2020ж. № 90);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«Қазақстан Республикасында мектепке дейінгі тәрбие мен оқытудың үлгілік оқу жоспарларын бекіту туралы» Қазақстан Республикасы Білім және ғылым министрінің 2012 жылғы 20 желтоқсандағы № 557 бұйрығымен бекітілген, (өзгертулер мен толықтырулар енгізілген 10.10.2018ж. № 556), Қазақстан Республикасы Білім және ғылым министрінің міндетін атқарушының 12.05.2020ж. № 195 бұйрығымен өзгерулер мен толықтырулар енгізілген, 1-қосымша қазақ тілінде тәрбиелеу мен оқыту. 2- қосымша орыс тілінде тәрбиелеу мен оқыту.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 мектепке дейінгі ұйымдарында 2020-2021 оқу жылында тәрбиелеу-білім беру процесін ұйымдастыру туралы әдістемелік нұсқау хат Ы. Алтынсарин атындағы Ұлттық білім академиясы Ғылыми кеңесінің шешімімен баспаға ұсынылды  (15.06.2020 жылғы № 7 хаттама).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560840" cy="135416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Республикасында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үлгілік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бағдарламасының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мазмұнын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1772816"/>
            <a:ext cx="756084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Үлгілік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мазмұнын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бағдарланған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", "Коммуникация",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Әлеумет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интеграциялау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асырылады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Тәрбиешілер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басшылыққа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құжаттама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Перспективалық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аптаға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Циклограмма (ай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Перспективалық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толассыз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тақырыптар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(ИМП 2018-2019ж)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үлгілік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мазмұнын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игерудің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сабақтастығы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дәйектілігін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7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00800" cy="79208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Өтпелі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тақырыптар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1628800"/>
            <a:ext cx="7704856" cy="4896544"/>
          </a:xfrm>
        </p:spPr>
        <p:txBody>
          <a:bodyPr anchor="t">
            <a:normAutofit fontScale="92500" lnSpcReduction="20000"/>
          </a:bodyPr>
          <a:lstStyle/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"2018-2019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нұсқаулық-әдістемелік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хаттың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4-қосымшасындағы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өтпелі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тақырыптар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орталығының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ғылыми-әдістемелік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шешімімен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(2018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хаттама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ұсынылды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балабақша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тоғыз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тақырыпты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таңдауға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саны бойынша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Апталық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тақырыпшалар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оқу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жылындағы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апталар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саны бойынша)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толассыз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тақырыптарға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арналған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әдістемелік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ұсынымдардан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алынады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 38-39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тақырыпты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таңдап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оларды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апта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мен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айға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бөлу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керек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</a:t>
            </a: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саны 39.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Қыркүйек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желтоқсан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айларында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7786112" cy="82596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Перспективалық жоспар құруға арналған өтпелі тақырыптар: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043607" y="908720"/>
          <a:ext cx="7780120" cy="5852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890060"/>
                <a:gridCol w="3890060"/>
              </a:tblGrid>
              <a:tr h="5697399">
                <a:tc>
                  <a:txBody>
                    <a:bodyPr/>
                    <a:lstStyle/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«Балабақша»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«Менің отбасым»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«Дені саудың жаны сау»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«Менің Қазақстаным»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«Елін сүйген – Елбасы»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«Табиғат әлемі»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«Нұр себеле, Ұлыстың ұлы күні!»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«Бізді қоршаған әлем»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«Менің туған өлкем»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«Салт-дәстүрлер және фольклор»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«Туған өлкенің табиғаты»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«Туған өлке байлықтары»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Біз еңбекқор баламыз»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«Әрқашан күн сөнбесін!»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«Өнер көзі – халықта»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«Мен және қоршаған орта»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«Тірі және өлі табиғат»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«Жабайы табиғат әлемі»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«Біз мектепке барамыз»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«Қош келдің Алтын күз!» – 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«Қызықты қыс мезгілі!»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«Алғашқы тамшылар»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«Жайдары жаз келді!» –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«Жомарт күз»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«Ас атасы – нан»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«Қазақстанның жыл құстары»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«Жайнай бер, Қазақстаным!»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«Алақай, қыс келді!»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«Қазақстанның қыстайтын құстары»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«Қыс қызығы»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«Қош келдің, Жаңа жыл!»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«Күз сыйы»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«Жаңа жылдық сыйлықтар»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«Аңдардың қысқы тіршілігі»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«Қардың пайдасы»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«Көктем жаршысы – құстар»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«Жылғалардан су ақты»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«Қазақстанның ғарышкерлері»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«Жер-Ана!» - 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kumimoji="0" lang="kk-KZ" sz="1800" kern="1200" dirty="0" smtClean="0">
                          <a:effectLst/>
                        </a:rPr>
                        <a:t>«Аспан әлемінің планеталары» - 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6996" y="116632"/>
            <a:ext cx="7498080" cy="70933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Өтпелі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тақырыптар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перспективалық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08" t="24702" r="35126" b="13846"/>
          <a:stretch/>
        </p:blipFill>
        <p:spPr>
          <a:xfrm>
            <a:off x="2411760" y="873878"/>
            <a:ext cx="4968552" cy="57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86112" cy="84952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Перспективалық жоспар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052736"/>
            <a:ext cx="8034096" cy="5544616"/>
          </a:xfrm>
        </p:spPr>
        <p:txBody>
          <a:bodyPr anchor="t">
            <a:normAutofit lnSpcReduction="10000"/>
          </a:bodyPr>
          <a:lstStyle/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Перспективалық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жоспарлаудың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апталар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мереке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күндерінсіз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үлгілік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ПП-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тәрбиеші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(ФК бойынша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нұсқаушы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тілдерінің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музыкалық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логопед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т. б.)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әдіскермен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келісіледі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директор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бекітеді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08660" indent="-342900" algn="just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Перспективалық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өңірлік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ерекшеліктерді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МДҰ,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бағытын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логопедтік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эксперименттік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инклюзивті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үлгілік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мазмұнын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меңгерудің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сабақтастығы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дәйектілігін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5472608" cy="6637301"/>
          </a:xfrm>
        </p:spPr>
      </p:pic>
      <p:sp>
        <p:nvSpPr>
          <p:cNvPr id="6" name="Прямоугольник 5"/>
          <p:cNvSpPr/>
          <p:nvPr/>
        </p:nvSpPr>
        <p:spPr>
          <a:xfrm>
            <a:off x="6804248" y="908720"/>
            <a:ext cx="2016224" cy="50405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қосымшаҚР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мамырдағы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№195 бұйрығына"1-сыныптан 1-сыныпқа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354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08" t="16167" r="34166" b="12139"/>
          <a:stretch/>
        </p:blipFill>
        <p:spPr>
          <a:xfrm>
            <a:off x="2483768" y="0"/>
            <a:ext cx="5112568" cy="67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993</TotalTime>
  <Words>880</Words>
  <Application>Microsoft Office PowerPoint</Application>
  <PresentationFormat>Экран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Microsoft YaHei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Мектепке дейінгі тәрбие мен оқытудың үлгілік бағдарламасын іске асыру үшін өтпелі тақырыптар негізінде жоспарлау бойынша тәрбиешілерге ұсынымдар</vt:lpstr>
      <vt:lpstr>Мектепке дейінгі ұйымдардың қызметін регламенттейтін нормативтік құқықтық құжаттардың тізбесі</vt:lpstr>
      <vt:lpstr>Қазақстан Республикасында мектепке дейінгі тәрбие мен оқытудың үлгілік оқу бағдарламасының мазмұнын іске асыру </vt:lpstr>
      <vt:lpstr>Өтпелі тақырыптар</vt:lpstr>
      <vt:lpstr>Перспективалық жоспар құруға арналған өтпелі тақырыптар:</vt:lpstr>
      <vt:lpstr>Өтпелі тақырыптар үшін перспективалық жоспарын жасау:</vt:lpstr>
      <vt:lpstr>Перспективалық жоспар </vt:lpstr>
      <vt:lpstr>Презентация PowerPoint</vt:lpstr>
      <vt:lpstr>Презентация PowerPoint</vt:lpstr>
      <vt:lpstr>Циклограмма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в детском саду</dc:title>
  <dc:creator>User</dc:creator>
  <cp:lastModifiedBy>User</cp:lastModifiedBy>
  <cp:revision>104</cp:revision>
  <dcterms:created xsi:type="dcterms:W3CDTF">2018-11-12T18:58:20Z</dcterms:created>
  <dcterms:modified xsi:type="dcterms:W3CDTF">2021-03-19T07:06:58Z</dcterms:modified>
</cp:coreProperties>
</file>