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8" r:id="rId2"/>
    <p:sldId id="259" r:id="rId3"/>
    <p:sldId id="261" r:id="rId4"/>
    <p:sldId id="260" r:id="rId5"/>
    <p:sldId id="267" r:id="rId6"/>
    <p:sldId id="263" r:id="rId7"/>
    <p:sldId id="269" r:id="rId8"/>
    <p:sldId id="264" r:id="rId9"/>
    <p:sldId id="265" r:id="rId10"/>
    <p:sldId id="270" r:id="rId11"/>
    <p:sldId id="268" r:id="rId12"/>
    <p:sldId id="271" r:id="rId13"/>
    <p:sldId id="272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аталья" initials="Н" lastIdx="0" clrIdx="0">
    <p:extLst>
      <p:ext uri="{19B8F6BF-5375-455C-9EA6-DF929625EA0E}">
        <p15:presenceInfo xmlns:p15="http://schemas.microsoft.com/office/powerpoint/2012/main" userId="Наталь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C4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73" autoAdjust="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ABADBEF5-1AE6-4024-A46E-9A44B04B8240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BEF69727-B18A-47C9-BEA9-FCD4CBE70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009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BEF5-1AE6-4024-A46E-9A44B04B8240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9727-B18A-47C9-BEA9-FCD4CBE70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695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BEF5-1AE6-4024-A46E-9A44B04B8240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9727-B18A-47C9-BEA9-FCD4CBE70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635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BEF5-1AE6-4024-A46E-9A44B04B8240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9727-B18A-47C9-BEA9-FCD4CBE70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4848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BEF5-1AE6-4024-A46E-9A44B04B8240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9727-B18A-47C9-BEA9-FCD4CBE70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6249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BEF5-1AE6-4024-A46E-9A44B04B8240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9727-B18A-47C9-BEA9-FCD4CBE70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8071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BEF5-1AE6-4024-A46E-9A44B04B8240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9727-B18A-47C9-BEA9-FCD4CBE70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035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ABADBEF5-1AE6-4024-A46E-9A44B04B8240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9727-B18A-47C9-BEA9-FCD4CBE70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657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ABADBEF5-1AE6-4024-A46E-9A44B04B8240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9727-B18A-47C9-BEA9-FCD4CBE70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104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BEF5-1AE6-4024-A46E-9A44B04B8240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9727-B18A-47C9-BEA9-FCD4CBE70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73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BEF5-1AE6-4024-A46E-9A44B04B8240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9727-B18A-47C9-BEA9-FCD4CBE70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203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BEF5-1AE6-4024-A46E-9A44B04B8240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9727-B18A-47C9-BEA9-FCD4CBE70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796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BEF5-1AE6-4024-A46E-9A44B04B8240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9727-B18A-47C9-BEA9-FCD4CBE70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652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BEF5-1AE6-4024-A46E-9A44B04B8240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9727-B18A-47C9-BEA9-FCD4CBE70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462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BEF5-1AE6-4024-A46E-9A44B04B8240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9727-B18A-47C9-BEA9-FCD4CBE70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31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BEF5-1AE6-4024-A46E-9A44B04B8240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9727-B18A-47C9-BEA9-FCD4CBE70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318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BEF5-1AE6-4024-A46E-9A44B04B8240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9727-B18A-47C9-BEA9-FCD4CBE70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003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ABADBEF5-1AE6-4024-A46E-9A44B04B8240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BEF69727-B18A-47C9-BEA9-FCD4CBE70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714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unart.pro/uploads/posts/2020-04/1587216914_6-p-foni-dlya-delovoi-prezentatsii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0859" y="1536889"/>
            <a:ext cx="10402432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Әлеуметтік-педагогикалық жоба</a:t>
            </a:r>
            <a:endParaRPr lang="ru-RU" sz="4400" b="1" dirty="0" smtClean="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«</a:t>
            </a:r>
            <a:r>
              <a:rPr lang="ru-RU" sz="6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Ал</a:t>
            </a:r>
            <a:r>
              <a:rPr lang="kk-KZ" sz="6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ғашқы ұстаз-ата-ана</a:t>
            </a:r>
            <a:r>
              <a:rPr lang="ru-RU" sz="6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»</a:t>
            </a:r>
          </a:p>
          <a:p>
            <a:pPr algn="ctr"/>
            <a:endParaRPr lang="ru-RU" sz="4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тілін</a:t>
            </a:r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оқытудағы</a:t>
            </a:r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мектебі</a:t>
            </a:r>
            <a:r>
              <a:rPr lang="kk-KZ" sz="44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4400" b="1" dirty="0" smtClean="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89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unart.pro/uploads/posts/2020-04/1587216914_6-p-foni-dlya-delovoi-prezentatsii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332" y="936723"/>
            <a:ext cx="8064877" cy="56832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 rot="21363153">
            <a:off x="411794" y="2144726"/>
            <a:ext cx="3721777" cy="3046988"/>
          </a:xfrm>
          <a:prstGeom prst="rect">
            <a:avLst/>
          </a:prstGeom>
          <a:solidFill>
            <a:srgbClr val="9EC4E6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Тіл</a:t>
            </a:r>
            <a:r>
              <a:rPr lang="ru-RU" sz="24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- </a:t>
            </a:r>
            <a:r>
              <a:rPr lang="ru-RU" sz="24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бұл</a:t>
            </a:r>
            <a:r>
              <a:rPr lang="ru-RU" sz="24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 тек </a:t>
            </a:r>
            <a:r>
              <a:rPr lang="ru-RU" sz="24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қарым-қатынас</a:t>
            </a:r>
            <a:r>
              <a:rPr lang="ru-RU" sz="24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құралы</a:t>
            </a:r>
            <a:r>
              <a:rPr lang="ru-RU" sz="24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ғана</a:t>
            </a:r>
            <a:r>
              <a:rPr lang="ru-RU" sz="24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емес</a:t>
            </a:r>
            <a:r>
              <a:rPr lang="ru-RU" sz="24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. </a:t>
            </a:r>
            <a:r>
              <a:rPr lang="ru-RU" sz="24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Тілді</a:t>
            </a:r>
            <a:r>
              <a:rPr lang="ru-RU" sz="24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үйрену</a:t>
            </a:r>
            <a:r>
              <a:rPr lang="ru-RU" sz="24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халықтың</a:t>
            </a:r>
            <a:r>
              <a:rPr lang="ru-RU" sz="24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салт-дәстүрлерін</a:t>
            </a:r>
            <a:r>
              <a:rPr lang="ru-RU" sz="24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, </a:t>
            </a:r>
            <a:r>
              <a:rPr lang="ru-RU" sz="24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әдет-ғұрыптарын</a:t>
            </a:r>
            <a:r>
              <a:rPr lang="ru-RU" sz="24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, </a:t>
            </a:r>
            <a:r>
              <a:rPr lang="ru-RU" sz="24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ауызша</a:t>
            </a:r>
            <a:r>
              <a:rPr lang="ru-RU" sz="24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шығармашылығын</a:t>
            </a:r>
            <a:r>
              <a:rPr lang="ru-RU" sz="24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 </a:t>
            </a:r>
            <a:r>
              <a:rPr lang="ru-RU" sz="2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/>
            </a:r>
            <a:br>
              <a:rPr lang="ru-RU" sz="2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</a:br>
            <a:r>
              <a:rPr lang="ru-RU" sz="24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зерттеуді</a:t>
            </a:r>
            <a:r>
              <a:rPr lang="ru-RU" sz="24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қамтиды</a:t>
            </a:r>
            <a:r>
              <a:rPr lang="ru-RU" sz="24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</a:rPr>
              <a:t>.</a:t>
            </a:r>
            <a:endParaRPr lang="ru-RU" sz="2400" b="1" dirty="0">
              <a:ln w="22225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39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unart.pro/uploads/posts/2020-04/1587216914_6-p-foni-dlya-delovoi-prezentatsii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182" y="0"/>
            <a:ext cx="6301212" cy="47259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6" y="2233943"/>
            <a:ext cx="6005464" cy="45040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33435" y="561239"/>
            <a:ext cx="8620758" cy="1323439"/>
          </a:xfrm>
          <a:prstGeom prst="rect">
            <a:avLst/>
          </a:prstGeom>
          <a:solidFill>
            <a:srgbClr val="9EC4E6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kk-KZ" sz="40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Ата-аналардың балабақша өміріне қатысуы</a:t>
            </a:r>
            <a:endParaRPr lang="ru-RU" sz="4000" b="1" dirty="0">
              <a:ln w="22225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18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unart.pro/uploads/posts/2020-04/1587216914_6-p-foni-dlya-delovoi-prezentatsii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986" y="376989"/>
            <a:ext cx="6420575" cy="54139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05" y="2205789"/>
            <a:ext cx="5898098" cy="44834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9094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unart.pro/uploads/posts/2020-04/1587216914_6-p-foni-dlya-delovoi-prezentatsii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228" y="412240"/>
            <a:ext cx="6546116" cy="59038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21383568">
            <a:off x="766829" y="1069664"/>
            <a:ext cx="4396620" cy="4524315"/>
          </a:xfrm>
          <a:prstGeom prst="rect">
            <a:avLst/>
          </a:prstGeom>
          <a:solidFill>
            <a:srgbClr val="9EC4E6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Қазақстан</a:t>
            </a:r>
            <a:r>
              <a:rPr lang="ru-RU" sz="32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Республикасында</a:t>
            </a:r>
            <a:r>
              <a:rPr lang="ru-RU" sz="32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тұратын</a:t>
            </a:r>
            <a:r>
              <a:rPr lang="ru-RU" sz="32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барлық</a:t>
            </a:r>
            <a:r>
              <a:rPr lang="ru-RU" sz="32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ұлт</a:t>
            </a:r>
            <a:r>
              <a:rPr lang="ru-RU" sz="32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өкілдері</a:t>
            </a:r>
            <a:r>
              <a:rPr lang="ru-RU" sz="32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қазақ</a:t>
            </a:r>
            <a:r>
              <a:rPr lang="ru-RU" sz="32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тілін</a:t>
            </a:r>
            <a:r>
              <a:rPr lang="ru-RU" sz="32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білуге</a:t>
            </a:r>
            <a:r>
              <a:rPr lang="ru-RU" sz="32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міндетті</a:t>
            </a:r>
            <a:r>
              <a:rPr lang="ru-RU" sz="32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Мектепке</a:t>
            </a:r>
            <a:r>
              <a:rPr lang="ru-RU" sz="32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дейінгі</a:t>
            </a:r>
            <a:r>
              <a:rPr lang="ru-RU" sz="32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жастан</a:t>
            </a:r>
            <a:r>
              <a:rPr lang="ru-RU" sz="32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бастап</a:t>
            </a:r>
            <a:r>
              <a:rPr lang="ru-RU" sz="32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қазақ</a:t>
            </a:r>
            <a:r>
              <a:rPr lang="ru-RU" sz="32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тілін</a:t>
            </a:r>
            <a:r>
              <a:rPr lang="ru-RU" sz="32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үйрену</a:t>
            </a:r>
            <a:r>
              <a:rPr lang="ru-RU" sz="32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-заман</a:t>
            </a:r>
            <a:r>
              <a:rPr lang="ru-RU" sz="32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талабы</a:t>
            </a:r>
            <a:r>
              <a:rPr lang="ru-RU" sz="32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32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3200" b="1" dirty="0">
              <a:ln w="22225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24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unart.pro/uploads/posts/2020-04/1587216914_6-p-foni-dlya-delovoi-prezentatsii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48134" y="326349"/>
            <a:ext cx="492508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err="1" smtClean="0">
                <a:ln w="22225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Жобаның</a:t>
            </a:r>
            <a:r>
              <a:rPr lang="ru-RU" sz="4000" b="1" dirty="0" smtClean="0">
                <a:ln w="22225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n w="22225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4000" b="1" dirty="0" smtClean="0">
                <a:ln>
                  <a:solidFill>
                    <a:srgbClr val="00206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b="1" dirty="0" smtClean="0">
              <a:ln>
                <a:solidFill>
                  <a:srgbClr val="002060"/>
                </a:solidFill>
              </a:ln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Капля 4"/>
          <p:cNvSpPr/>
          <p:nvPr/>
        </p:nvSpPr>
        <p:spPr>
          <a:xfrm>
            <a:off x="113169" y="1186468"/>
            <a:ext cx="5507525" cy="2869949"/>
          </a:xfrm>
          <a:prstGeom prst="teardrop">
            <a:avLst/>
          </a:prstGeom>
          <a:solidFill>
            <a:srgbClr val="9EC4E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жасына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тіліне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мәселелерінде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ата-аналардың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мәдениетін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Капля 6"/>
          <p:cNvSpPr/>
          <p:nvPr/>
        </p:nvSpPr>
        <p:spPr>
          <a:xfrm>
            <a:off x="6590922" y="1144477"/>
            <a:ext cx="5314385" cy="2719634"/>
          </a:xfrm>
          <a:prstGeom prst="teardrop">
            <a:avLst/>
          </a:prstGeom>
          <a:solidFill>
            <a:srgbClr val="9EC4E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мектепке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ұйымның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педагогтеріне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кеңестік-әдістемелік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көмек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374" y="3771900"/>
            <a:ext cx="4250603" cy="2778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8882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unart.pro/uploads/posts/2020-04/1587216914_6-p-foni-dlya-delovoi-prezentatsii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3867">
            <a:off x="7815754" y="1166406"/>
            <a:ext cx="4012144" cy="51568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0949">
            <a:off x="310671" y="1649118"/>
            <a:ext cx="3670452" cy="48188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434" y="1421884"/>
            <a:ext cx="4209749" cy="51517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209805" y="221557"/>
            <a:ext cx="8572499" cy="1200329"/>
          </a:xfrm>
          <a:prstGeom prst="rect">
            <a:avLst/>
          </a:prstGeom>
          <a:solidFill>
            <a:srgbClr val="9EC4E6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kk-KZ" sz="36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Ата-аналармен өзара қарым-қатынастар ұйымдастыру</a:t>
            </a:r>
            <a:endParaRPr lang="ru-RU" sz="3600" b="1" dirty="0">
              <a:ln w="22225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94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unart.pro/uploads/posts/2020-04/1587216914_6-p-foni-dlya-delovoi-prezentatsii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blob:https://web.whatsapp.com/991ad761-128a-4029-9789-701e8b6f43d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6042">
            <a:off x="1029431" y="333706"/>
            <a:ext cx="5083680" cy="61184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1242">
            <a:off x="6059909" y="427400"/>
            <a:ext cx="4939339" cy="60190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03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unart.pro/uploads/posts/2020-04/1587216914_6-p-foni-dlya-delovoi-prezentatsii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4" y="1641458"/>
            <a:ext cx="5939074" cy="48136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891" y="826537"/>
            <a:ext cx="5786673" cy="48800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87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unart.pro/uploads/posts/2020-04/1587216914_6-p-foni-dlya-delovoi-prezentatsii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75" y="412723"/>
            <a:ext cx="5015725" cy="62333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957" y="411936"/>
            <a:ext cx="4848802" cy="62333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4553109" y="475572"/>
            <a:ext cx="4217873" cy="707886"/>
          </a:xfrm>
          <a:prstGeom prst="rect">
            <a:avLst/>
          </a:prstGeom>
          <a:solidFill>
            <a:srgbClr val="9EC4E6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sz="40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біргеміз</a:t>
            </a:r>
            <a:r>
              <a:rPr lang="ru-RU" sz="40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000" b="1" dirty="0">
              <a:ln w="22225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53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unart.pro/uploads/posts/2020-04/1587216914_6-p-foni-dlya-delovoi-prezentatsii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982" y="251862"/>
            <a:ext cx="4765707" cy="63542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16458" y="703916"/>
            <a:ext cx="6138251" cy="1323439"/>
          </a:xfrm>
          <a:prstGeom prst="rect">
            <a:avLst/>
          </a:prstGeom>
          <a:solidFill>
            <a:srgbClr val="9EC4E6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Ата-аналармен</a:t>
            </a:r>
            <a:r>
              <a:rPr lang="ru-RU" sz="40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түсіндіру</a:t>
            </a:r>
            <a:r>
              <a:rPr lang="ru-RU" sz="40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</a:t>
            </a:r>
            <a:r>
              <a:rPr lang="ru-RU" sz="40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000" b="1" dirty="0">
              <a:ln w="22225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56" y="2391553"/>
            <a:ext cx="6699671" cy="44664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297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unart.pro/uploads/posts/2020-04/1587216914_6-p-foni-dlya-delovoi-prezentatsii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4294">
            <a:off x="5273579" y="835405"/>
            <a:ext cx="6348560" cy="4795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7425">
            <a:off x="260565" y="1366452"/>
            <a:ext cx="5914447" cy="49115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5057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unart.pro/uploads/posts/2020-04/1587216914_6-p-foni-dlya-delovoi-prezentatsii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6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988" y="140815"/>
            <a:ext cx="6548675" cy="49115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08" y="2048828"/>
            <a:ext cx="6177111" cy="46328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792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Ион (конференц-зал)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625</TotalTime>
  <Words>94</Words>
  <Application>Microsoft Office PowerPoint</Application>
  <PresentationFormat>Широкоэкранный</PresentationFormat>
  <Paragraphs>13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Century Gothic</vt:lpstr>
      <vt:lpstr>Times New Roman</vt:lpstr>
      <vt:lpstr>Wingdings 3</vt:lpstr>
      <vt:lpstr>Ион (конференц-зал)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Пользователь</cp:lastModifiedBy>
  <cp:revision>38</cp:revision>
  <dcterms:created xsi:type="dcterms:W3CDTF">2020-09-28T03:34:38Z</dcterms:created>
  <dcterms:modified xsi:type="dcterms:W3CDTF">2020-11-06T10:44:13Z</dcterms:modified>
</cp:coreProperties>
</file>