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9" r:id="rId3"/>
    <p:sldId id="261" r:id="rId4"/>
    <p:sldId id="260" r:id="rId5"/>
    <p:sldId id="267" r:id="rId6"/>
    <p:sldId id="263" r:id="rId7"/>
    <p:sldId id="269" r:id="rId8"/>
    <p:sldId id="264" r:id="rId9"/>
    <p:sldId id="265" r:id="rId10"/>
    <p:sldId id="270" r:id="rId11"/>
    <p:sldId id="268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" initials="Н" lastIdx="0" clrIdx="0">
    <p:extLst>
      <p:ext uri="{19B8F6BF-5375-455C-9EA6-DF929625EA0E}">
        <p15:presenceInfo xmlns:p15="http://schemas.microsoft.com/office/powerpoint/2012/main" userId="Наталь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0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9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3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84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24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0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5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0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0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9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5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6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1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BADBEF5-1AE6-4024-A46E-9A44B04B824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EF69727-B18A-47C9-BEA9-FCD4CBE70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1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0859" y="1536889"/>
            <a:ext cx="1040243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Әлеуметтік-педагогикалық жоба</a:t>
            </a:r>
            <a:endParaRPr lang="ru-RU" sz="44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</a:t>
            </a:r>
            <a:r>
              <a:rPr lang="ru-RU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Ал</a:t>
            </a:r>
            <a:r>
              <a:rPr lang="kk-KZ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ғашқы ұстаз-ата-ана</a:t>
            </a:r>
            <a:r>
              <a:rPr lang="ru-RU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»</a:t>
            </a:r>
          </a:p>
          <a:p>
            <a:pPr algn="ctr"/>
            <a:endParaRPr lang="ru-RU" sz="4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оқытудағы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kk-KZ" sz="4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44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32" y="936723"/>
            <a:ext cx="8064877" cy="568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363153">
            <a:off x="411794" y="2144726"/>
            <a:ext cx="3721777" cy="3046988"/>
          </a:xfrm>
          <a:prstGeom prst="rect">
            <a:avLst/>
          </a:prstGeom>
          <a:solidFill>
            <a:srgbClr val="9EC4E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Тіл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бұл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тек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қарым-қатынас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құралы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ғана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емес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Тілді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үйрену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халықтың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салт-дәстүрлерін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әдет-ғұрыптарын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ауызша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шығармашылығын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ru-RU" sz="2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зерттеуді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қамтиды</a:t>
            </a:r>
            <a:r>
              <a:rPr lang="ru-RU" sz="2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.</a:t>
            </a:r>
            <a:endParaRPr lang="ru-RU" sz="24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82" y="0"/>
            <a:ext cx="6301212" cy="4725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" y="2233943"/>
            <a:ext cx="6005464" cy="4504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3435" y="561239"/>
            <a:ext cx="8620758" cy="1323439"/>
          </a:xfrm>
          <a:prstGeom prst="rect">
            <a:avLst/>
          </a:prstGeom>
          <a:solidFill>
            <a:srgbClr val="9EC4E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 балабақша өміріне қатысуы</a:t>
            </a:r>
            <a:endParaRPr lang="ru-RU" sz="40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86" y="376989"/>
            <a:ext cx="6420575" cy="5413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5" y="2205789"/>
            <a:ext cx="5898098" cy="4483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9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28" y="412240"/>
            <a:ext cx="6546116" cy="5903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83568">
            <a:off x="766829" y="1069664"/>
            <a:ext cx="4396620" cy="4524315"/>
          </a:xfrm>
          <a:prstGeom prst="rect">
            <a:avLst/>
          </a:prstGeom>
          <a:solidFill>
            <a:srgbClr val="9EC4E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Республикасында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тұратын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ұлт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өкілдері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қазақ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тілін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білуге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міндетті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Мектепке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дейінгі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жастан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бастап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қазақ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тілін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үйрену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-заман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талабы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48134" y="326349"/>
            <a:ext cx="49250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</a:t>
            </a:r>
            <a: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113169" y="1186468"/>
            <a:ext cx="5507525" cy="2869949"/>
          </a:xfrm>
          <a:prstGeom prst="teardrop">
            <a:avLst/>
          </a:prstGeom>
          <a:solidFill>
            <a:srgbClr val="9EC4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мәселелерінде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6590922" y="1144477"/>
            <a:ext cx="5314385" cy="2719634"/>
          </a:xfrm>
          <a:prstGeom prst="teardrop">
            <a:avLst/>
          </a:prstGeom>
          <a:solidFill>
            <a:srgbClr val="9EC4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ұйымның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педагогтеріне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кеңестік-әдістемелік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74" y="3771900"/>
            <a:ext cx="4250603" cy="277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88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867">
            <a:off x="7815754" y="1166406"/>
            <a:ext cx="4012144" cy="5156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949">
            <a:off x="310671" y="1649118"/>
            <a:ext cx="3670452" cy="4818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34" y="1421884"/>
            <a:ext cx="4209749" cy="5151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09805" y="221557"/>
            <a:ext cx="8572499" cy="1200329"/>
          </a:xfrm>
          <a:prstGeom prst="rect">
            <a:avLst/>
          </a:prstGeom>
          <a:solidFill>
            <a:srgbClr val="9EC4E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 өзара қарым-қатынастар ұйымдастыру</a:t>
            </a:r>
            <a:endParaRPr lang="ru-RU" sz="36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lob:https://web.whatsapp.com/991ad761-128a-4029-9789-701e8b6f43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042">
            <a:off x="1029431" y="333706"/>
            <a:ext cx="5083680" cy="6118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242">
            <a:off x="6059909" y="427400"/>
            <a:ext cx="4939339" cy="6019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" y="1641458"/>
            <a:ext cx="5939074" cy="4813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91" y="826537"/>
            <a:ext cx="5786673" cy="4880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75" y="412723"/>
            <a:ext cx="5015725" cy="6233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57" y="411936"/>
            <a:ext cx="4848802" cy="6233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53109" y="475572"/>
            <a:ext cx="4217873" cy="707886"/>
          </a:xfrm>
          <a:prstGeom prst="rect">
            <a:avLst/>
          </a:prstGeom>
          <a:solidFill>
            <a:srgbClr val="9EC4E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40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біргеміз</a:t>
            </a:r>
            <a:r>
              <a:rPr lang="ru-RU" sz="40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82" y="251862"/>
            <a:ext cx="4765707" cy="6354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6458" y="703916"/>
            <a:ext cx="6138251" cy="1323439"/>
          </a:xfrm>
          <a:prstGeom prst="rect">
            <a:avLst/>
          </a:prstGeom>
          <a:solidFill>
            <a:srgbClr val="9EC4E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sz="40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sz="40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sz="40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6" y="2391553"/>
            <a:ext cx="6699671" cy="4466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29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294">
            <a:off x="5273579" y="835405"/>
            <a:ext cx="6348560" cy="47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425">
            <a:off x="260565" y="1366452"/>
            <a:ext cx="5914447" cy="4911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5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art.pro/uploads/posts/2020-04/1587216914_6-p-foni-dlya-delovoi-prezentats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88" y="140815"/>
            <a:ext cx="6548675" cy="4911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" y="2048828"/>
            <a:ext cx="6177111" cy="4632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9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625</TotalTime>
  <Words>94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</cp:lastModifiedBy>
  <cp:revision>38</cp:revision>
  <dcterms:created xsi:type="dcterms:W3CDTF">2020-09-28T03:34:38Z</dcterms:created>
  <dcterms:modified xsi:type="dcterms:W3CDTF">2020-11-06T10:44:13Z</dcterms:modified>
</cp:coreProperties>
</file>