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0B621-460C-422A-A3B7-A81EE3309D2B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69A06-FC1D-44F3-B3F9-42C06B60F8D9}">
      <dgm:prSet phldrT="[Текст]" custT="1"/>
      <dgm:spPr/>
      <dgm:t>
        <a:bodyPr/>
        <a:lstStyle/>
        <a:p>
          <a:pPr algn="ctr"/>
          <a:r>
            <a:rPr lang="kk-KZ" sz="3200" b="1" i="1" dirty="0" smtClean="0"/>
            <a:t>Цель антикоррупционного воспитания</a:t>
          </a:r>
          <a:endParaRPr lang="ru-RU" sz="3200" b="1" i="1" dirty="0"/>
        </a:p>
      </dgm:t>
    </dgm:pt>
    <dgm:pt modelId="{7D274B29-11FB-490C-AD32-DCE033D30003}" type="parTrans" cxnId="{A4262A8D-A0BE-4C0F-B810-B225F31FBD1D}">
      <dgm:prSet/>
      <dgm:spPr/>
      <dgm:t>
        <a:bodyPr/>
        <a:lstStyle/>
        <a:p>
          <a:endParaRPr lang="ru-RU"/>
        </a:p>
      </dgm:t>
    </dgm:pt>
    <dgm:pt modelId="{419022F4-B2F6-4B50-98BB-9E78D625E1D5}" type="sibTrans" cxnId="{A4262A8D-A0BE-4C0F-B810-B225F31FBD1D}">
      <dgm:prSet/>
      <dgm:spPr/>
      <dgm:t>
        <a:bodyPr/>
        <a:lstStyle/>
        <a:p>
          <a:endParaRPr lang="ru-RU"/>
        </a:p>
      </dgm:t>
    </dgm:pt>
    <dgm:pt modelId="{3F772984-8DC9-4821-AD58-5CE3B06722DF}">
      <dgm:prSet phldrT="[Текст]" custT="1"/>
      <dgm:spPr/>
      <dgm:t>
        <a:bodyPr/>
        <a:lstStyle/>
        <a:p>
          <a:endParaRPr lang="ru-RU" sz="1400" dirty="0"/>
        </a:p>
      </dgm:t>
    </dgm:pt>
    <dgm:pt modelId="{B64A7998-4A70-4C28-82E1-425328E7AD44}" type="parTrans" cxnId="{3FFE9593-5EFC-4045-93C7-0E18EE08C052}">
      <dgm:prSet/>
      <dgm:spPr/>
      <dgm:t>
        <a:bodyPr/>
        <a:lstStyle/>
        <a:p>
          <a:endParaRPr lang="ru-RU"/>
        </a:p>
      </dgm:t>
    </dgm:pt>
    <dgm:pt modelId="{28713FA5-AAF5-4834-B77F-33D9C4B13073}" type="sibTrans" cxnId="{3FFE9593-5EFC-4045-93C7-0E18EE08C052}">
      <dgm:prSet/>
      <dgm:spPr/>
      <dgm:t>
        <a:bodyPr/>
        <a:lstStyle/>
        <a:p>
          <a:endParaRPr lang="ru-RU"/>
        </a:p>
      </dgm:t>
    </dgm:pt>
    <dgm:pt modelId="{657604AE-47C9-4549-83F3-B120944CB5D7}">
      <dgm:prSet phldrT="[Текст]"/>
      <dgm:spPr/>
      <dgm:t>
        <a:bodyPr/>
        <a:lstStyle/>
        <a:p>
          <a:r>
            <a:rPr lang="kk-KZ" dirty="0" smtClean="0"/>
            <a:t>заключается в создании условий для формирования у воспитанников дошкольных образовательных организаций этических представлений, навыков культурного поведения, дружеских чувств, восприятия отзывчивости, справедливости, сочувствия, заботы, доброты, позиции неприятия неправомерного поведения.</a:t>
          </a:r>
          <a:endParaRPr lang="ru-RU" dirty="0"/>
        </a:p>
      </dgm:t>
    </dgm:pt>
    <dgm:pt modelId="{F7143216-4091-4E6F-B1D4-CF703BE6F962}" type="parTrans" cxnId="{FC2F259E-CD14-4BE4-98B9-84A5C59CF339}">
      <dgm:prSet/>
      <dgm:spPr/>
      <dgm:t>
        <a:bodyPr/>
        <a:lstStyle/>
        <a:p>
          <a:endParaRPr lang="ru-RU"/>
        </a:p>
      </dgm:t>
    </dgm:pt>
    <dgm:pt modelId="{FC6BCE70-B562-4188-94EC-F6E191A9D2D3}" type="sibTrans" cxnId="{FC2F259E-CD14-4BE4-98B9-84A5C59CF339}">
      <dgm:prSet/>
      <dgm:spPr/>
      <dgm:t>
        <a:bodyPr/>
        <a:lstStyle/>
        <a:p>
          <a:endParaRPr lang="ru-RU">
            <a:solidFill>
              <a:schemeClr val="accent1">
                <a:lumMod val="60000"/>
                <a:lumOff val="40000"/>
              </a:schemeClr>
            </a:solidFill>
          </a:endParaRPr>
        </a:p>
      </dgm:t>
    </dgm:pt>
    <dgm:pt modelId="{91BE522F-A4B3-4E28-A854-D29F760F0186}">
      <dgm:prSet custT="1"/>
      <dgm:spPr/>
      <dgm:t>
        <a:bodyPr/>
        <a:lstStyle/>
        <a:p>
          <a:r>
            <a:rPr lang="kk-KZ" sz="1600" dirty="0" smtClean="0"/>
            <a:t>Для развития волевых качеств: умение ограничивать свои желания, преодолевать препятсвия, стоящие на пути достижения цели, в своих поступках следовать положительному примеру, воспитания у ребенка гуманного отношения к окружающему миру, любви к родной семье, родному дому, краю, городу, Родине.</a:t>
          </a:r>
          <a:endParaRPr lang="ru-RU" sz="1600" dirty="0"/>
        </a:p>
      </dgm:t>
    </dgm:pt>
    <dgm:pt modelId="{EE58D71A-87B1-422E-B183-30F3FD37796F}" type="parTrans" cxnId="{B75CA59E-BF8A-4511-B2F0-B265A5E3982E}">
      <dgm:prSet/>
      <dgm:spPr/>
      <dgm:t>
        <a:bodyPr/>
        <a:lstStyle/>
        <a:p>
          <a:endParaRPr lang="ru-RU"/>
        </a:p>
      </dgm:t>
    </dgm:pt>
    <dgm:pt modelId="{C38426B7-C4F9-4848-800C-F8873BE45FD1}" type="sibTrans" cxnId="{B75CA59E-BF8A-4511-B2F0-B265A5E3982E}">
      <dgm:prSet/>
      <dgm:spPr/>
      <dgm:t>
        <a:bodyPr/>
        <a:lstStyle/>
        <a:p>
          <a:endParaRPr lang="ru-RU"/>
        </a:p>
      </dgm:t>
    </dgm:pt>
    <dgm:pt modelId="{8E72547B-49F5-4F06-A355-CFE2B18CF5F0}" type="pres">
      <dgm:prSet presAssocID="{9090B621-460C-422A-A3B7-A81EE3309D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FCE3C4-8878-455C-A351-6FE24ADB2500}" type="pres">
      <dgm:prSet presAssocID="{5F669A06-FC1D-44F3-B3F9-42C06B60F8D9}" presName="node" presStyleLbl="node1" presStyleIdx="0" presStyleCnt="3" custAng="0" custScaleX="223899" custScaleY="58360" custRadScaleRad="96105" custRadScaleInc="-2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08786-776F-43AF-86D5-A7BC85498A30}" type="pres">
      <dgm:prSet presAssocID="{419022F4-B2F6-4B50-98BB-9E78D625E1D5}" presName="sibTrans" presStyleLbl="sibTrans2D1" presStyleIdx="0" presStyleCnt="3" custAng="5205062" custScaleX="154656" custScaleY="92535" custLinFactX="-73677" custLinFactNeighborX="-100000" custLinFactNeighborY="28550"/>
      <dgm:spPr/>
      <dgm:t>
        <a:bodyPr/>
        <a:lstStyle/>
        <a:p>
          <a:endParaRPr lang="ru-RU"/>
        </a:p>
      </dgm:t>
    </dgm:pt>
    <dgm:pt modelId="{5F9E80D7-29DA-4C1C-B94A-83CA7ACA1758}" type="pres">
      <dgm:prSet presAssocID="{419022F4-B2F6-4B50-98BB-9E78D625E1D5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B82E487-ED6C-4D87-8299-79131234993B}" type="pres">
      <dgm:prSet presAssocID="{657604AE-47C9-4549-83F3-B120944CB5D7}" presName="node" presStyleLbl="node1" presStyleIdx="1" presStyleCnt="3" custAng="0" custScaleX="99321" custScaleY="173339" custRadScaleRad="83388" custRadScaleInc="-646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070CB2-7038-4F8A-B7E1-AACA6D1E4316}" type="pres">
      <dgm:prSet presAssocID="{FC6BCE70-B562-4188-94EC-F6E191A9D2D3}" presName="sibTrans" presStyleLbl="sibTrans2D1" presStyleIdx="1" presStyleCnt="3" custAng="5379826" custScaleX="83963" custScaleY="232216" custLinFactY="2373" custLinFactNeighborX="1087" custLinFactNeighborY="100000"/>
      <dgm:spPr/>
      <dgm:t>
        <a:bodyPr/>
        <a:lstStyle/>
        <a:p>
          <a:endParaRPr lang="ru-RU"/>
        </a:p>
      </dgm:t>
    </dgm:pt>
    <dgm:pt modelId="{1C009A8B-6736-494F-AF7F-6E2FF3A43CAA}" type="pres">
      <dgm:prSet presAssocID="{FC6BCE70-B562-4188-94EC-F6E191A9D2D3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79C7FF0B-C652-4406-A398-0538BED8C50D}" type="pres">
      <dgm:prSet presAssocID="{91BE522F-A4B3-4E28-A854-D29F760F0186}" presName="node" presStyleLbl="node1" presStyleIdx="2" presStyleCnt="3" custAng="0" custScaleX="101191" custScaleY="178071" custRadScaleRad="85396" custRadScaleInc="65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97842E-EE58-4761-B4BC-9F9759806B02}" type="pres">
      <dgm:prSet presAssocID="{C38426B7-C4F9-4848-800C-F8873BE45FD1}" presName="sibTrans" presStyleLbl="sibTrans2D1" presStyleIdx="2" presStyleCnt="3" custAng="16860586" custScaleX="155777" custScaleY="97585" custLinFactX="92551" custLinFactNeighborX="100000" custLinFactNeighborY="28766"/>
      <dgm:spPr/>
      <dgm:t>
        <a:bodyPr/>
        <a:lstStyle/>
        <a:p>
          <a:endParaRPr lang="ru-RU"/>
        </a:p>
      </dgm:t>
    </dgm:pt>
    <dgm:pt modelId="{144C3696-002E-4CCF-9E68-7D4A36A2CB83}" type="pres">
      <dgm:prSet presAssocID="{C38426B7-C4F9-4848-800C-F8873BE45FD1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F0E0CAC-BE0E-428F-A7FB-9AD95777FBA2}" type="presOf" srcId="{419022F4-B2F6-4B50-98BB-9E78D625E1D5}" destId="{49E08786-776F-43AF-86D5-A7BC85498A30}" srcOrd="0" destOrd="0" presId="urn:microsoft.com/office/officeart/2005/8/layout/cycle7"/>
    <dgm:cxn modelId="{236BC904-596A-42E4-A672-1266ABC0ADA4}" type="presOf" srcId="{9090B621-460C-422A-A3B7-A81EE3309D2B}" destId="{8E72547B-49F5-4F06-A355-CFE2B18CF5F0}" srcOrd="0" destOrd="0" presId="urn:microsoft.com/office/officeart/2005/8/layout/cycle7"/>
    <dgm:cxn modelId="{B556C731-C7D0-4F2A-87C8-DA586BC74BFD}" type="presOf" srcId="{C38426B7-C4F9-4848-800C-F8873BE45FD1}" destId="{3E97842E-EE58-4761-B4BC-9F9759806B02}" srcOrd="0" destOrd="0" presId="urn:microsoft.com/office/officeart/2005/8/layout/cycle7"/>
    <dgm:cxn modelId="{9684B86A-BDA4-4F8F-9459-3250D124EB5F}" type="presOf" srcId="{657604AE-47C9-4549-83F3-B120944CB5D7}" destId="{9B82E487-ED6C-4D87-8299-79131234993B}" srcOrd="0" destOrd="0" presId="urn:microsoft.com/office/officeart/2005/8/layout/cycle7"/>
    <dgm:cxn modelId="{A4262A8D-A0BE-4C0F-B810-B225F31FBD1D}" srcId="{9090B621-460C-422A-A3B7-A81EE3309D2B}" destId="{5F669A06-FC1D-44F3-B3F9-42C06B60F8D9}" srcOrd="0" destOrd="0" parTransId="{7D274B29-11FB-490C-AD32-DCE033D30003}" sibTransId="{419022F4-B2F6-4B50-98BB-9E78D625E1D5}"/>
    <dgm:cxn modelId="{3FFE9593-5EFC-4045-93C7-0E18EE08C052}" srcId="{5F669A06-FC1D-44F3-B3F9-42C06B60F8D9}" destId="{3F772984-8DC9-4821-AD58-5CE3B06722DF}" srcOrd="0" destOrd="0" parTransId="{B64A7998-4A70-4C28-82E1-425328E7AD44}" sibTransId="{28713FA5-AAF5-4834-B77F-33D9C4B13073}"/>
    <dgm:cxn modelId="{FC2F259E-CD14-4BE4-98B9-84A5C59CF339}" srcId="{9090B621-460C-422A-A3B7-A81EE3309D2B}" destId="{657604AE-47C9-4549-83F3-B120944CB5D7}" srcOrd="1" destOrd="0" parTransId="{F7143216-4091-4E6F-B1D4-CF703BE6F962}" sibTransId="{FC6BCE70-B562-4188-94EC-F6E191A9D2D3}"/>
    <dgm:cxn modelId="{B75CA59E-BF8A-4511-B2F0-B265A5E3982E}" srcId="{9090B621-460C-422A-A3B7-A81EE3309D2B}" destId="{91BE522F-A4B3-4E28-A854-D29F760F0186}" srcOrd="2" destOrd="0" parTransId="{EE58D71A-87B1-422E-B183-30F3FD37796F}" sibTransId="{C38426B7-C4F9-4848-800C-F8873BE45FD1}"/>
    <dgm:cxn modelId="{63D371F1-08CA-4740-8A71-FAA1DA9A99FA}" type="presOf" srcId="{3F772984-8DC9-4821-AD58-5CE3B06722DF}" destId="{EEFCE3C4-8878-455C-A351-6FE24ADB2500}" srcOrd="0" destOrd="1" presId="urn:microsoft.com/office/officeart/2005/8/layout/cycle7"/>
    <dgm:cxn modelId="{C146B56A-DD47-4F68-9685-505A210E36B9}" type="presOf" srcId="{91BE522F-A4B3-4E28-A854-D29F760F0186}" destId="{79C7FF0B-C652-4406-A398-0538BED8C50D}" srcOrd="0" destOrd="0" presId="urn:microsoft.com/office/officeart/2005/8/layout/cycle7"/>
    <dgm:cxn modelId="{9709595A-3457-4D92-B1B6-23E85CB4BBAB}" type="presOf" srcId="{C38426B7-C4F9-4848-800C-F8873BE45FD1}" destId="{144C3696-002E-4CCF-9E68-7D4A36A2CB83}" srcOrd="1" destOrd="0" presId="urn:microsoft.com/office/officeart/2005/8/layout/cycle7"/>
    <dgm:cxn modelId="{17824CEE-61BB-4FE8-A60B-F3FE56576960}" type="presOf" srcId="{FC6BCE70-B562-4188-94EC-F6E191A9D2D3}" destId="{1C009A8B-6736-494F-AF7F-6E2FF3A43CAA}" srcOrd="1" destOrd="0" presId="urn:microsoft.com/office/officeart/2005/8/layout/cycle7"/>
    <dgm:cxn modelId="{8E797AF3-8B3A-4483-AC7C-BDE42206F267}" type="presOf" srcId="{419022F4-B2F6-4B50-98BB-9E78D625E1D5}" destId="{5F9E80D7-29DA-4C1C-B94A-83CA7ACA1758}" srcOrd="1" destOrd="0" presId="urn:microsoft.com/office/officeart/2005/8/layout/cycle7"/>
    <dgm:cxn modelId="{1DA99164-49FD-4627-9BEE-65D9DE4C2679}" type="presOf" srcId="{5F669A06-FC1D-44F3-B3F9-42C06B60F8D9}" destId="{EEFCE3C4-8878-455C-A351-6FE24ADB2500}" srcOrd="0" destOrd="0" presId="urn:microsoft.com/office/officeart/2005/8/layout/cycle7"/>
    <dgm:cxn modelId="{386656FE-CF29-43F9-83D8-9E26334D6F4F}" type="presOf" srcId="{FC6BCE70-B562-4188-94EC-F6E191A9D2D3}" destId="{FC070CB2-7038-4F8A-B7E1-AACA6D1E4316}" srcOrd="0" destOrd="0" presId="urn:microsoft.com/office/officeart/2005/8/layout/cycle7"/>
    <dgm:cxn modelId="{01EA1761-943B-4265-B467-CAEA371C6ACF}" type="presParOf" srcId="{8E72547B-49F5-4F06-A355-CFE2B18CF5F0}" destId="{EEFCE3C4-8878-455C-A351-6FE24ADB2500}" srcOrd="0" destOrd="0" presId="urn:microsoft.com/office/officeart/2005/8/layout/cycle7"/>
    <dgm:cxn modelId="{1E84855F-A182-46CA-879A-3F2B5E851AFA}" type="presParOf" srcId="{8E72547B-49F5-4F06-A355-CFE2B18CF5F0}" destId="{49E08786-776F-43AF-86D5-A7BC85498A30}" srcOrd="1" destOrd="0" presId="urn:microsoft.com/office/officeart/2005/8/layout/cycle7"/>
    <dgm:cxn modelId="{125C4FF5-B172-4AE6-BCF8-F8D17CB14AB5}" type="presParOf" srcId="{49E08786-776F-43AF-86D5-A7BC85498A30}" destId="{5F9E80D7-29DA-4C1C-B94A-83CA7ACA1758}" srcOrd="0" destOrd="0" presId="urn:microsoft.com/office/officeart/2005/8/layout/cycle7"/>
    <dgm:cxn modelId="{E5CBECCE-2011-42D9-8976-1DB7D3989C3B}" type="presParOf" srcId="{8E72547B-49F5-4F06-A355-CFE2B18CF5F0}" destId="{9B82E487-ED6C-4D87-8299-79131234993B}" srcOrd="2" destOrd="0" presId="urn:microsoft.com/office/officeart/2005/8/layout/cycle7"/>
    <dgm:cxn modelId="{CBA53106-43EF-4E8A-9523-19A60DEBB13D}" type="presParOf" srcId="{8E72547B-49F5-4F06-A355-CFE2B18CF5F0}" destId="{FC070CB2-7038-4F8A-B7E1-AACA6D1E4316}" srcOrd="3" destOrd="0" presId="urn:microsoft.com/office/officeart/2005/8/layout/cycle7"/>
    <dgm:cxn modelId="{0BC0AF6D-5AFF-44CA-AC90-CD75D1661361}" type="presParOf" srcId="{FC070CB2-7038-4F8A-B7E1-AACA6D1E4316}" destId="{1C009A8B-6736-494F-AF7F-6E2FF3A43CAA}" srcOrd="0" destOrd="0" presId="urn:microsoft.com/office/officeart/2005/8/layout/cycle7"/>
    <dgm:cxn modelId="{D15A79B7-35BF-4036-A970-692E9B53B33C}" type="presParOf" srcId="{8E72547B-49F5-4F06-A355-CFE2B18CF5F0}" destId="{79C7FF0B-C652-4406-A398-0538BED8C50D}" srcOrd="4" destOrd="0" presId="urn:microsoft.com/office/officeart/2005/8/layout/cycle7"/>
    <dgm:cxn modelId="{8F80166D-DF03-4B6F-A77E-7000378546D3}" type="presParOf" srcId="{8E72547B-49F5-4F06-A355-CFE2B18CF5F0}" destId="{3E97842E-EE58-4761-B4BC-9F9759806B02}" srcOrd="5" destOrd="0" presId="urn:microsoft.com/office/officeart/2005/8/layout/cycle7"/>
    <dgm:cxn modelId="{93ADEA2E-C836-44CC-AA37-796B5859E929}" type="presParOf" srcId="{3E97842E-EE58-4761-B4BC-9F9759806B02}" destId="{144C3696-002E-4CCF-9E68-7D4A36A2CB8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CE3C4-8878-455C-A351-6FE24ADB2500}">
      <dsp:nvSpPr>
        <dsp:cNvPr id="0" name=""/>
        <dsp:cNvSpPr/>
      </dsp:nvSpPr>
      <dsp:spPr>
        <a:xfrm>
          <a:off x="638954" y="231919"/>
          <a:ext cx="7626750" cy="993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i="1" kern="1200" dirty="0" smtClean="0"/>
            <a:t>Цель антикоррупционного воспитания</a:t>
          </a:r>
          <a:endParaRPr lang="ru-RU" sz="3200" b="1" i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</dsp:txBody>
      <dsp:txXfrm>
        <a:off x="668066" y="261031"/>
        <a:ext cx="7568526" cy="935744"/>
      </dsp:txXfrm>
    </dsp:sp>
    <dsp:sp modelId="{49E08786-776F-43AF-86D5-A7BC85498A30}">
      <dsp:nvSpPr>
        <dsp:cNvPr id="0" name=""/>
        <dsp:cNvSpPr/>
      </dsp:nvSpPr>
      <dsp:spPr>
        <a:xfrm rot="7872289">
          <a:off x="3459118" y="1487423"/>
          <a:ext cx="1154648" cy="5516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624601" y="1597745"/>
        <a:ext cx="823682" cy="330965"/>
      </dsp:txXfrm>
    </dsp:sp>
    <dsp:sp modelId="{9B82E487-ED6C-4D87-8299-79131234993B}">
      <dsp:nvSpPr>
        <dsp:cNvPr id="0" name=""/>
        <dsp:cNvSpPr/>
      </dsp:nvSpPr>
      <dsp:spPr>
        <a:xfrm>
          <a:off x="5520258" y="1960189"/>
          <a:ext cx="3383206" cy="295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заключается в создании условий для формирования у воспитанников дошкольных образовательных организаций этических представлений, навыков культурного поведения, дружеских чувств, восприятия отзывчивости, справедливости, сочувствия, заботы, доброты, позиции неприятия неправомерного поведения.</a:t>
          </a:r>
          <a:endParaRPr lang="ru-RU" sz="1700" kern="1200" dirty="0"/>
        </a:p>
      </dsp:txBody>
      <dsp:txXfrm>
        <a:off x="5606727" y="2046658"/>
        <a:ext cx="3210268" cy="2779315"/>
      </dsp:txXfrm>
    </dsp:sp>
    <dsp:sp modelId="{FC070CB2-7038-4F8A-B7E1-AACA6D1E4316}">
      <dsp:nvSpPr>
        <dsp:cNvPr id="0" name=""/>
        <dsp:cNvSpPr/>
      </dsp:nvSpPr>
      <dsp:spPr>
        <a:xfrm rot="16200000">
          <a:off x="4214274" y="3338640"/>
          <a:ext cx="626860" cy="138425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accent1">
                <a:lumMod val="60000"/>
                <a:lumOff val="40000"/>
              </a:schemeClr>
            </a:solidFill>
          </a:endParaRPr>
        </a:p>
      </dsp:txBody>
      <dsp:txXfrm rot="10800000">
        <a:off x="4402332" y="3615492"/>
        <a:ext cx="250744" cy="830555"/>
      </dsp:txXfrm>
    </dsp:sp>
    <dsp:sp modelId="{79C7FF0B-C652-4406-A398-0538BED8C50D}">
      <dsp:nvSpPr>
        <dsp:cNvPr id="0" name=""/>
        <dsp:cNvSpPr/>
      </dsp:nvSpPr>
      <dsp:spPr>
        <a:xfrm>
          <a:off x="72014" y="1888105"/>
          <a:ext cx="3446904" cy="3032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/>
            <a:t>Для развития волевых качеств: умение ограничивать свои желания, преодолевать препятсвия, стоящие на пути достижения цели, в своих поступках следовать положительному примеру, воспитания у ребенка гуманного отношения к окружающему миру, любви к родной семье, родному дому, краю, городу, Родине.</a:t>
          </a:r>
          <a:endParaRPr lang="ru-RU" sz="1600" kern="1200" dirty="0"/>
        </a:p>
      </dsp:txBody>
      <dsp:txXfrm>
        <a:off x="160843" y="1976934"/>
        <a:ext cx="3269246" cy="2855189"/>
      </dsp:txXfrm>
    </dsp:sp>
    <dsp:sp modelId="{3E97842E-EE58-4761-B4BC-9F9759806B02}">
      <dsp:nvSpPr>
        <dsp:cNvPr id="0" name=""/>
        <dsp:cNvSpPr/>
      </dsp:nvSpPr>
      <dsp:spPr>
        <a:xfrm rot="14148490">
          <a:off x="4486104" y="1437617"/>
          <a:ext cx="1163017" cy="58171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660618" y="1553959"/>
        <a:ext cx="813989" cy="349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1D62CFA-9956-43EC-AD62-4C5A05434D05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8364CB5-F647-42CE-B7F2-668B9CF4FA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1124744"/>
            <a:ext cx="5105400" cy="170076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Антикоррупционное воспитание детей в дошкольной организации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3573015"/>
            <a:ext cx="5121356" cy="1944217"/>
          </a:xfrm>
        </p:spPr>
        <p:txBody>
          <a:bodyPr>
            <a:norm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Социально-педагогический проект</a:t>
            </a: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Адал бөбек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\Desktop\корр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3096344" cy="403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20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1984563"/>
              </p:ext>
            </p:extLst>
          </p:nvPr>
        </p:nvGraphicFramePr>
        <p:xfrm>
          <a:off x="107504" y="116632"/>
          <a:ext cx="9036496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Админ\Desktop\корр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941165"/>
            <a:ext cx="2135897" cy="1916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9593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FCE3C4-8878-455C-A351-6FE24ADB2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EEFCE3C4-8878-455C-A351-6FE24ADB25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E08786-776F-43AF-86D5-A7BC85498A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49E08786-776F-43AF-86D5-A7BC85498A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82E487-ED6C-4D87-8299-791312349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9B82E487-ED6C-4D87-8299-7913123499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070CB2-7038-4F8A-B7E1-AACA6D1E4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FC070CB2-7038-4F8A-B7E1-AACA6D1E43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C7FF0B-C652-4406-A398-0538BED8C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79C7FF0B-C652-4406-A398-0538BED8C5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97842E-EE58-4761-B4BC-9F9759806B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3E97842E-EE58-4761-B4BC-9F9759806B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781800" cy="1800200"/>
          </a:xfrm>
        </p:spPr>
        <p:txBody>
          <a:bodyPr>
            <a:noAutofit/>
          </a:bodyPr>
          <a:lstStyle/>
          <a:p>
            <a:pPr algn="ctr"/>
            <a:r>
              <a:rPr lang="kk-KZ" sz="2800" dirty="0" smtClean="0"/>
              <a:t>Работа по формированию антикоррупционного мировоззрения –дошкольников включает следующие составляющие: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708920"/>
            <a:ext cx="7543800" cy="33032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kk-KZ" dirty="0" smtClean="0"/>
              <a:t>Уточноние представлений детей о таких понятиях, как (честность), (порядочность), (правдивость), (справедливость), (ответсвенность), (правила) и противоположных им понятий – (лож), (коррупция), (проступок), (преступление);</a:t>
            </a:r>
          </a:p>
          <a:p>
            <a:pPr>
              <a:buFont typeface="Wingdings" pitchFamily="2" charset="2"/>
              <a:buChar char="v"/>
            </a:pPr>
            <a:r>
              <a:rPr lang="kk-KZ" dirty="0" smtClean="0"/>
              <a:t>Расширение первоначальных детских представлений, накопление новых знаний о правилах поведения в социуме;</a:t>
            </a:r>
          </a:p>
          <a:p>
            <a:pPr>
              <a:buFont typeface="Wingdings" pitchFamily="2" charset="2"/>
              <a:buChar char="v"/>
            </a:pPr>
            <a:r>
              <a:rPr lang="kk-KZ" dirty="0" smtClean="0"/>
              <a:t>Формирование сознательного отношения к соблюдению правил поведения в социуме.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94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87</TotalTime>
  <Words>180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NewsPrint</vt:lpstr>
      <vt:lpstr>Антикоррупционное воспитание детей в дошкольной организации</vt:lpstr>
      <vt:lpstr>Презентация PowerPoint</vt:lpstr>
      <vt:lpstr>Работа по формированию антикоррупционного мировоззрения –дошкольников включает следующие составляющие: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Антикоррупционное воспитание детей в дошкольной организации</dc:title>
  <dc:creator>Админ</dc:creator>
  <cp:lastModifiedBy>Админ</cp:lastModifiedBy>
  <cp:revision>9</cp:revision>
  <dcterms:created xsi:type="dcterms:W3CDTF">2020-11-11T16:41:19Z</dcterms:created>
  <dcterms:modified xsi:type="dcterms:W3CDTF">2020-11-11T18:10:51Z</dcterms:modified>
</cp:coreProperties>
</file>