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30"/>
  </p:notesMasterIdLst>
  <p:sldIdLst>
    <p:sldId id="263" r:id="rId2"/>
    <p:sldId id="264" r:id="rId3"/>
    <p:sldId id="265" r:id="rId4"/>
    <p:sldId id="266" r:id="rId5"/>
    <p:sldId id="267" r:id="rId6"/>
    <p:sldId id="284" r:id="rId7"/>
    <p:sldId id="281" r:id="rId8"/>
    <p:sldId id="282" r:id="rId9"/>
    <p:sldId id="283" r:id="rId10"/>
    <p:sldId id="256" r:id="rId11"/>
    <p:sldId id="258" r:id="rId12"/>
    <p:sldId id="273" r:id="rId13"/>
    <p:sldId id="261" r:id="rId14"/>
    <p:sldId id="262" r:id="rId15"/>
    <p:sldId id="268" r:id="rId16"/>
    <p:sldId id="285" r:id="rId17"/>
    <p:sldId id="286" r:id="rId18"/>
    <p:sldId id="269" r:id="rId19"/>
    <p:sldId id="270" r:id="rId20"/>
    <p:sldId id="271" r:id="rId21"/>
    <p:sldId id="272" r:id="rId22"/>
    <p:sldId id="280" r:id="rId23"/>
    <p:sldId id="274" r:id="rId24"/>
    <p:sldId id="275" r:id="rId25"/>
    <p:sldId id="276" r:id="rId26"/>
    <p:sldId id="277" r:id="rId27"/>
    <p:sldId id="278" r:id="rId28"/>
    <p:sldId id="279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1674" y="12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4DE8E9-C590-46BE-904A-59AC1A477380}" type="datetimeFigureOut">
              <a:rPr lang="en-US" smtClean="0"/>
              <a:t>1/17/2020</a:t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C5731B-6727-4D36-B7F1-C12DED0EC5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9805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C5731B-6727-4D36-B7F1-C12DED0EC5B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7400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5D454-19EB-4779-9930-6E447516D70D}" type="datetimeFigureOut">
              <a:rPr lang="ru-RU" smtClean="0"/>
              <a:t>17.01.2020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2CD88099-6D02-4C15-AAD1-3BC9F987C98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5D454-19EB-4779-9930-6E447516D70D}" type="datetimeFigureOut">
              <a:rPr lang="ru-RU" smtClean="0"/>
              <a:t>17.01.2020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88099-6D02-4C15-AAD1-3BC9F987C98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5D454-19EB-4779-9930-6E447516D70D}" type="datetimeFigureOut">
              <a:rPr lang="ru-RU" smtClean="0"/>
              <a:t>17.01.2020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88099-6D02-4C15-AAD1-3BC9F987C98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5D454-19EB-4779-9930-6E447516D70D}" type="datetimeFigureOut">
              <a:rPr lang="ru-RU" smtClean="0"/>
              <a:t>17.01.2020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2CD88099-6D02-4C15-AAD1-3BC9F987C98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5D454-19EB-4779-9930-6E447516D70D}" type="datetimeFigureOut">
              <a:rPr lang="ru-RU" smtClean="0"/>
              <a:t>17.01.2020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88099-6D02-4C15-AAD1-3BC9F987C98D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5D454-19EB-4779-9930-6E447516D70D}" type="datetimeFigureOut">
              <a:rPr lang="ru-RU" smtClean="0"/>
              <a:t>17.01.2020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88099-6D02-4C15-AAD1-3BC9F987C98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5D454-19EB-4779-9930-6E447516D70D}" type="datetimeFigureOut">
              <a:rPr lang="ru-RU" smtClean="0"/>
              <a:t>17.01.2020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2CD88099-6D02-4C15-AAD1-3BC9F987C98D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5D454-19EB-4779-9930-6E447516D70D}" type="datetimeFigureOut">
              <a:rPr lang="ru-RU" smtClean="0"/>
              <a:t>17.01.2020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88099-6D02-4C15-AAD1-3BC9F987C98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5D454-19EB-4779-9930-6E447516D70D}" type="datetimeFigureOut">
              <a:rPr lang="ru-RU" smtClean="0"/>
              <a:t>17.01.2020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88099-6D02-4C15-AAD1-3BC9F987C98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5D454-19EB-4779-9930-6E447516D70D}" type="datetimeFigureOut">
              <a:rPr lang="ru-RU" smtClean="0"/>
              <a:t>17.01.2020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88099-6D02-4C15-AAD1-3BC9F987C98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5D454-19EB-4779-9930-6E447516D70D}" type="datetimeFigureOut">
              <a:rPr lang="ru-RU" smtClean="0"/>
              <a:t>17.01.2020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88099-6D02-4C15-AAD1-3BC9F987C98D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6A35D454-19EB-4779-9930-6E447516D70D}" type="datetimeFigureOut">
              <a:rPr lang="ru-RU" smtClean="0"/>
              <a:t>17.01.2020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2CD88099-6D02-4C15-AAD1-3BC9F987C98D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9.jpg"/><Relationship Id="rId4" Type="http://schemas.openxmlformats.org/officeDocument/2006/relationships/image" Target="../media/image4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5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jpg"/><Relationship Id="rId4" Type="http://schemas.openxmlformats.org/officeDocument/2006/relationships/image" Target="../media/image70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7" Type="http://schemas.openxmlformats.org/officeDocument/2006/relationships/image" Target="../media/image24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81000" y="3789040"/>
            <a:ext cx="8458200" cy="2286747"/>
          </a:xfrm>
        </p:spPr>
        <p:txBody>
          <a:bodyPr>
            <a:normAutofit/>
          </a:bodyPr>
          <a:lstStyle/>
          <a:p>
            <a:r>
              <a:rPr lang="ru-RU" dirty="0" smtClean="0"/>
              <a:t>Кружок «Читаем все»</a:t>
            </a:r>
            <a:br>
              <a:rPr lang="ru-RU" dirty="0" smtClean="0"/>
            </a:br>
            <a:r>
              <a:rPr lang="ru-RU" dirty="0" smtClean="0"/>
              <a:t>1 «А», 1 «Б» классы</a:t>
            </a:r>
            <a:br>
              <a:rPr lang="ru-RU" dirty="0" smtClean="0"/>
            </a:br>
            <a:r>
              <a:rPr lang="ru-RU" dirty="0" smtClean="0"/>
              <a:t>руководители: Леонова С.А., Южакова О.Б.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64494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012160" y="476672"/>
            <a:ext cx="2904384" cy="5760640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Читаем все!</a:t>
            </a:r>
            <a:br>
              <a:rPr lang="ru-RU" dirty="0" smtClean="0"/>
            </a:br>
            <a:r>
              <a:rPr lang="ru-RU" dirty="0" smtClean="0"/>
              <a:t>2 «А» и 4 «Б»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2800" dirty="0" smtClean="0"/>
              <a:t>Руководитель :</a:t>
            </a:r>
            <a:br>
              <a:rPr lang="ru-RU" sz="2800" dirty="0" smtClean="0"/>
            </a:br>
            <a:r>
              <a:rPr lang="ru-RU" sz="2800" dirty="0" smtClean="0"/>
              <a:t>Лоренц </a:t>
            </a:r>
            <a:r>
              <a:rPr lang="ru-RU" sz="2800" dirty="0" err="1" smtClean="0"/>
              <a:t>г.Х</a:t>
            </a:r>
            <a:r>
              <a:rPr lang="ru-RU" sz="2800" dirty="0" smtClean="0"/>
              <a:t>.  </a:t>
            </a:r>
            <a:br>
              <a:rPr lang="ru-RU" sz="2800" dirty="0" smtClean="0"/>
            </a:br>
            <a:endParaRPr lang="ru-RU" dirty="0"/>
          </a:p>
        </p:txBody>
      </p:sp>
      <p:pic>
        <p:nvPicPr>
          <p:cNvPr id="5" name="Picture 3" descr="C:\Users\User\Desktop\IMG_20200110_12184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498" y="2074451"/>
            <a:ext cx="3587662" cy="4783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User\Desktop\IMG_20191129_17234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6631"/>
            <a:ext cx="2664296" cy="3552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0264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   Читаем </a:t>
            </a:r>
            <a:r>
              <a:rPr lang="ru-RU" dirty="0"/>
              <a:t>сказ про </a:t>
            </a:r>
            <a:r>
              <a:rPr lang="ru-RU" dirty="0" smtClean="0"/>
              <a:t>Илью-</a:t>
            </a:r>
            <a:r>
              <a:rPr lang="ru-RU" dirty="0" err="1" smtClean="0"/>
              <a:t>муромца</a:t>
            </a:r>
            <a:endParaRPr lang="ru-RU" dirty="0"/>
          </a:p>
        </p:txBody>
      </p:sp>
      <p:pic>
        <p:nvPicPr>
          <p:cNvPr id="2050" name="Picture 2" descr="C:\Users\User\Desktop\IMG_20200110_1217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12776"/>
            <a:ext cx="4574832" cy="3431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User\Desktop\IMG_20200110_12184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4482" y="1556792"/>
            <a:ext cx="3632774" cy="4843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8674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667544"/>
          </a:xfrm>
        </p:spPr>
        <p:txBody>
          <a:bodyPr/>
          <a:lstStyle/>
          <a:p>
            <a:r>
              <a:rPr lang="ru-RU" dirty="0" err="1" smtClean="0"/>
              <a:t>В.И.Даль</a:t>
            </a:r>
            <a:r>
              <a:rPr lang="ru-RU" dirty="0" smtClean="0"/>
              <a:t>        девочка-СНЕГУРОЧКА</a:t>
            </a:r>
            <a:endParaRPr lang="ru-RU" dirty="0"/>
          </a:p>
        </p:txBody>
      </p:sp>
      <p:pic>
        <p:nvPicPr>
          <p:cNvPr id="1026" name="Picture 2" descr="D:\Рабочй Стол\IMG_20200110_17475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1196753"/>
            <a:ext cx="2664295" cy="1998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Рабочй Стол\IMG_20200110_18001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764" y="3356992"/>
            <a:ext cx="2419807" cy="3226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Рабочй Стол\IMG_20200110_18071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304834"/>
            <a:ext cx="5664443" cy="4248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9828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44008" y="457200"/>
            <a:ext cx="4344544" cy="1243608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Изучаем сказки </a:t>
            </a:r>
            <a:r>
              <a:rPr lang="ru-RU" dirty="0" err="1" smtClean="0"/>
              <a:t>А.С.Пушкина</a:t>
            </a:r>
            <a:endParaRPr lang="ru-RU" dirty="0"/>
          </a:p>
        </p:txBody>
      </p:sp>
      <p:pic>
        <p:nvPicPr>
          <p:cNvPr id="6146" name="Picture 2" descr="C:\Users\User\Desktop\IMG_20191129_1724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7"/>
            <a:ext cx="3960440" cy="5280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User\Desktop\IMG_20191129_17243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4092" y="2060848"/>
            <a:ext cx="3384376" cy="4512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77935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Users\User\Desktop\IMG_20191115_11324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651" y="116632"/>
            <a:ext cx="4512501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User\Desktop\IMG_20191115_17214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16632"/>
            <a:ext cx="3510390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User\Desktop\IMG_20191115_17234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5059" y="3501008"/>
            <a:ext cx="2381336" cy="3175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4390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35197" y="-173105"/>
            <a:ext cx="2532028" cy="337603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741854" y="-268281"/>
            <a:ext cx="3179361" cy="423914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2714952"/>
            <a:ext cx="3092570" cy="412342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998596"/>
            <a:ext cx="2817984" cy="375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043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096698"/>
            <a:ext cx="4200528" cy="560070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198" y="62064"/>
            <a:ext cx="4489248" cy="3366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5065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712" y="332656"/>
            <a:ext cx="7920880" cy="5940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1075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69277" y="365126"/>
            <a:ext cx="8546123" cy="540483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«Читаем все!», 3А  и 3Б классы, </a:t>
            </a:r>
            <a:b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Соколова Е.В.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450658" y="1173043"/>
            <a:ext cx="8286698" cy="620589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Читаем по индивидуальным листам</a:t>
            </a:r>
          </a:p>
          <a:p>
            <a:pPr algn="ctr">
              <a:lnSpc>
                <a:spcPct val="100000"/>
              </a:lnSpc>
            </a:pPr>
            <a:r>
              <a:rPr lang="ru-RU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Дмитрий Мамин-Сибиряк.  Сказка 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 храброго зайца — длинные уши, косые глаза, короткий </a:t>
            </a:r>
            <a:r>
              <a:rPr lang="ru-RU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хвост.</a:t>
            </a:r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2276872"/>
            <a:ext cx="2341691" cy="3912792"/>
          </a:xfrm>
        </p:spPr>
      </p:pic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658" y="2276872"/>
            <a:ext cx="2358399" cy="3912792"/>
          </a:xfr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817" y="2348880"/>
            <a:ext cx="2334313" cy="3840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443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91233" y="836712"/>
            <a:ext cx="5394081" cy="853977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разными источниками информации: </a:t>
            </a: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энциклопедиями, справочниками, художественными сборниками</a:t>
            </a:r>
            <a:endParaRPr lang="ru-RU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233" y="2636912"/>
            <a:ext cx="2534201" cy="4058797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371" y="115095"/>
            <a:ext cx="3319889" cy="3175861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371" y="3375820"/>
            <a:ext cx="3319889" cy="331988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5302" y="2636912"/>
            <a:ext cx="2534201" cy="4058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63221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CYXJ669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81586">
            <a:off x="179512" y="260649"/>
            <a:ext cx="2736304" cy="3575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UTZN057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79169">
            <a:off x="5871525" y="379024"/>
            <a:ext cx="2783619" cy="3711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ser\Desktop\ПРОЕКТ\JQKA1267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0" t="10965" r="2215" b="10965"/>
          <a:stretch/>
        </p:blipFill>
        <p:spPr bwMode="auto">
          <a:xfrm>
            <a:off x="3347864" y="175097"/>
            <a:ext cx="2401183" cy="3443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User\Desktop\ПРОЕКТ\IMG_E332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7832" y="3284984"/>
            <a:ext cx="2588104" cy="3470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User\Desktop\ПРОЕКТ\VXJH6740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3" b="32620"/>
          <a:stretch/>
        </p:blipFill>
        <p:spPr bwMode="auto">
          <a:xfrm>
            <a:off x="4548454" y="3369651"/>
            <a:ext cx="2471817" cy="3433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6883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3059832" y="2369772"/>
            <a:ext cx="2586797" cy="1806574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Виды работ при изучении художественных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произведе-ний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просмотр видео об авторах, просмотр фильмов, творческие работы и задания</a:t>
            </a:r>
            <a:endParaRPr lang="ru-RU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91" y="780655"/>
            <a:ext cx="2986112" cy="5312641"/>
          </a:xfrm>
        </p:spPr>
      </p:pic>
      <p:pic>
        <p:nvPicPr>
          <p:cNvPr id="12" name="Объект 11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401" y="3552766"/>
            <a:ext cx="3208724" cy="3208724"/>
          </a:xfr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9647" y="158730"/>
            <a:ext cx="3261479" cy="3261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875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198072"/>
            <a:ext cx="7886700" cy="67236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Ведение читательских дневников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820009"/>
            <a:ext cx="2319452" cy="4123471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872" y="1424352"/>
            <a:ext cx="2640923" cy="4694973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739634" y="1789234"/>
            <a:ext cx="4624755" cy="3894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55673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908720"/>
            <a:ext cx="8610600" cy="538413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7962964" cy="39417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Читаем    все !</a:t>
            </a:r>
          </a:p>
          <a:p>
            <a:pPr marL="0" indent="0" algn="ctr">
              <a:buNone/>
            </a:pP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2 В и 4 А</a:t>
            </a:r>
          </a:p>
          <a:p>
            <a:pPr marL="0" indent="0" algn="ctr">
              <a:buNone/>
            </a:pP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Руководитель: </a:t>
            </a:r>
            <a:r>
              <a:rPr lang="ru-RU" sz="3600" b="1" dirty="0" err="1" smtClean="0">
                <a:latin typeface="Times New Roman" pitchFamily="18" charset="0"/>
                <a:cs typeface="Times New Roman" pitchFamily="18" charset="0"/>
              </a:rPr>
              <a:t>Жигулина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 Т.А.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10222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1AF89B-B2C4-4735-9DCF-EADC29C7C5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7619" y="4563532"/>
            <a:ext cx="8548203" cy="1316776"/>
          </a:xfrm>
        </p:spPr>
        <p:txBody>
          <a:bodyPr>
            <a:normAutofit fontScale="90000"/>
          </a:bodyPr>
          <a:lstStyle/>
          <a:p>
            <a:r>
              <a:rPr lang="ru-RU" sz="5400" b="1" dirty="0"/>
              <a:t>Чтение с прогнозированием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B9DE6AD-72AE-437B-8F09-58E833BA6C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5113867"/>
            <a:ext cx="6858000" cy="104986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D2C0575-2B67-4D13-A52F-7340284AD1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619" y="259891"/>
            <a:ext cx="4323521" cy="430364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F8CF1AB-3C51-47D7-A775-8F5F9908454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292" y="259890"/>
            <a:ext cx="3995530" cy="4303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25751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89196B-6B71-4475-9F90-F349FBC73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6000" b="1" dirty="0"/>
              <a:t>Изготовление книжек - малышек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548157B1-2779-4A7F-98FE-6890DE2A61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5" y="1690688"/>
            <a:ext cx="2143125" cy="3757612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89D534F-80B5-4813-8EEE-735E437067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300" y="3090069"/>
            <a:ext cx="2057400" cy="340280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C1F5333-371A-40B7-B74B-81E053CA95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150" y="1690688"/>
            <a:ext cx="2057400" cy="340280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43B3E00-1C7D-46FC-935E-570EFC3D58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5150" y="2911475"/>
            <a:ext cx="2057400" cy="356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0906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089452-406A-4688-9DD0-2A20ED529C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6000" b="1" dirty="0"/>
              <a:t>Работа с пословицей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82C9FA78-B6C5-4158-954C-1648CEDCEA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08" y="1939925"/>
            <a:ext cx="3281892" cy="477892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0C8B8F3-C3C9-412B-B6E3-341509442C2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2" y="1939924"/>
            <a:ext cx="3200398" cy="477892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DE729CF-6396-4381-A7BD-0E0BC0004A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9546" y="2271332"/>
            <a:ext cx="3558209" cy="4247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6494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C6E3FD-7B8C-42CF-8501-7F3D74DD8F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6000" b="1" dirty="0"/>
              <a:t>Сотрудничество с библиотекой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76B38426-8815-4FF2-8011-7C6E23937E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258" y="2141537"/>
            <a:ext cx="4243917" cy="4577316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3C16526-63F5-4728-9225-471D815DF3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141536"/>
            <a:ext cx="4442792" cy="4577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779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9822B0-A70A-42DB-BC53-D69732478D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6000" b="1" dirty="0"/>
              <a:t>Инсценировка казахских сказок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AD234C8A-BEE7-4D43-878B-34A7983B6D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0688"/>
            <a:ext cx="3657600" cy="2743200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11AE040-73B5-4B58-9802-98DBBA093D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1781175"/>
            <a:ext cx="3657600" cy="27432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7D0704B-AA0C-4C9C-9ED3-A8C74AF7E0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8450" y="4014788"/>
            <a:ext cx="36576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903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90A56A-5159-4F10-9158-1AD951186B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6000" b="1" dirty="0"/>
              <a:t>Чтение по ролям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54CE71FC-F621-45BF-85B1-52341FDA5F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5" y="1816894"/>
            <a:ext cx="3657600" cy="2743200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F4230B4-8692-4B39-AA7F-BA7FDBD2E8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0825" y="3962400"/>
            <a:ext cx="3657600" cy="27432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C746810-B489-40B5-AEAF-C4EB24CD9D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675" y="1816894"/>
            <a:ext cx="36576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887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Users\User\Desktop\ODBW747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45" t="19086" r="-2064" b="-2286"/>
          <a:stretch/>
        </p:blipFill>
        <p:spPr bwMode="auto">
          <a:xfrm rot="20215499">
            <a:off x="-85045" y="481313"/>
            <a:ext cx="3902843" cy="4602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User\Desktop\ПРОЕКТ\IMG_E333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61449">
            <a:off x="5209675" y="399101"/>
            <a:ext cx="3270421" cy="4319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User\Desktop\ПРОЕКТ\IMG_E331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9" t="8347" r="14062"/>
          <a:stretch/>
        </p:blipFill>
        <p:spPr bwMode="auto">
          <a:xfrm>
            <a:off x="2699792" y="3212976"/>
            <a:ext cx="4747681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30799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FASL498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05"/>
          <a:stretch/>
        </p:blipFill>
        <p:spPr bwMode="auto">
          <a:xfrm>
            <a:off x="467543" y="3871366"/>
            <a:ext cx="4732107" cy="2739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04" r="17917" b="37468"/>
          <a:stretch/>
        </p:blipFill>
        <p:spPr bwMode="auto">
          <a:xfrm>
            <a:off x="5364088" y="4019035"/>
            <a:ext cx="3192492" cy="2569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 descr="C:\Users\User\Desktop\ПРОЕКТ\IMG_334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49" b="15863"/>
          <a:stretch/>
        </p:blipFill>
        <p:spPr bwMode="auto">
          <a:xfrm rot="1287010">
            <a:off x="4870374" y="546556"/>
            <a:ext cx="4179922" cy="2936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User\Desktop\PGKP161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77930">
            <a:off x="248093" y="357094"/>
            <a:ext cx="4138122" cy="3103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91957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User\Desktop\ПРОЕКТ\IMG_E334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3300479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User\Desktop\ПРОЕКТ\IMG_E334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22612">
            <a:off x="5473924" y="175598"/>
            <a:ext cx="3526689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User\Desktop\ПРОЕКТ\IMG_333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25723">
            <a:off x="481100" y="2859351"/>
            <a:ext cx="2841318" cy="3788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User\Desktop\ПРОЕКТ\IMG_322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6" t="12162" r="8336" b="20578"/>
          <a:stretch/>
        </p:blipFill>
        <p:spPr bwMode="auto">
          <a:xfrm>
            <a:off x="3995936" y="2852936"/>
            <a:ext cx="3362405" cy="3609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3323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3979912"/>
          </a:xfrm>
        </p:spPr>
        <p:txBody>
          <a:bodyPr/>
          <a:lstStyle/>
          <a:p>
            <a:r>
              <a:rPr lang="ru-RU" dirty="0" smtClean="0"/>
              <a:t>Читаем ВСЕ! 2Б</a:t>
            </a:r>
            <a:br>
              <a:rPr lang="ru-RU" dirty="0" smtClean="0"/>
            </a:br>
            <a:r>
              <a:rPr lang="ru-RU" dirty="0" smtClean="0"/>
              <a:t>Руководитель: </a:t>
            </a:r>
            <a:r>
              <a:rPr lang="ru-RU" dirty="0" err="1" smtClean="0"/>
              <a:t>Сарсембенова</a:t>
            </a:r>
            <a:r>
              <a:rPr lang="ru-RU" dirty="0" smtClean="0"/>
              <a:t> Г.Д.</a:t>
            </a:r>
            <a:endParaRPr lang="en-US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 flipV="1">
            <a:off x="304800" y="6080125"/>
            <a:ext cx="2467000" cy="1165299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8747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087873"/>
            <a:ext cx="6858000" cy="503729"/>
          </a:xfrm>
        </p:spPr>
        <p:txBody>
          <a:bodyPr>
            <a:normAutofit fontScale="90000"/>
          </a:bodyPr>
          <a:lstStyle/>
          <a:p>
            <a:r>
              <a:rPr lang="ru-RU" dirty="0" err="1" smtClean="0"/>
              <a:t>В.Даль</a:t>
            </a:r>
            <a:r>
              <a:rPr lang="ru-RU" dirty="0" smtClean="0"/>
              <a:t> Снегурочка</a:t>
            </a:r>
            <a:endParaRPr lang="en-US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0690" y="1955743"/>
            <a:ext cx="9083310" cy="4045007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91" y="1777390"/>
            <a:ext cx="3350102" cy="217574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79936" y="1344730"/>
            <a:ext cx="2209656" cy="307497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0792" y="1777390"/>
            <a:ext cx="3056766" cy="220965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90" y="3987198"/>
            <a:ext cx="3209840" cy="201355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530" y="3987198"/>
            <a:ext cx="3137099" cy="196803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428" y="3987198"/>
            <a:ext cx="3149825" cy="2013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064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92" y="857251"/>
            <a:ext cx="4394840" cy="2474753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4320" y="760145"/>
            <a:ext cx="2124317" cy="344209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093" y="857250"/>
            <a:ext cx="2104365" cy="335577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95" y="3395442"/>
            <a:ext cx="4489746" cy="286896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5437" y="4373647"/>
            <a:ext cx="4107016" cy="1901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46254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262357" y="-291125"/>
            <a:ext cx="2403336" cy="473991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2484" y="3260586"/>
            <a:ext cx="4843083" cy="276406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913" y="857250"/>
            <a:ext cx="4404087" cy="244316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5567" y="3272534"/>
            <a:ext cx="4215950" cy="2740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683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81</TotalTime>
  <Words>121</Words>
  <Application>Microsoft Office PowerPoint</Application>
  <PresentationFormat>Экран (4:3)</PresentationFormat>
  <Paragraphs>23</Paragraphs>
  <Slides>28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4" baseType="lpstr">
      <vt:lpstr>Calibri</vt:lpstr>
      <vt:lpstr>Franklin Gothic Book</vt:lpstr>
      <vt:lpstr>Franklin Gothic Medium</vt:lpstr>
      <vt:lpstr>Times New Roman</vt:lpstr>
      <vt:lpstr>Wingdings 2</vt:lpstr>
      <vt:lpstr>Трек</vt:lpstr>
      <vt:lpstr>Кружок «Читаем все» 1 «А», 1 «Б» классы руководители: Леонова С.А., Южакова О.Б.</vt:lpstr>
      <vt:lpstr>Презентация PowerPoint</vt:lpstr>
      <vt:lpstr>Презентация PowerPoint</vt:lpstr>
      <vt:lpstr>Презентация PowerPoint</vt:lpstr>
      <vt:lpstr>Презентация PowerPoint</vt:lpstr>
      <vt:lpstr>Читаем ВСЕ! 2Б Руководитель: Сарсембенова Г.Д.</vt:lpstr>
      <vt:lpstr>В.Даль Снегурочка</vt:lpstr>
      <vt:lpstr>Презентация PowerPoint</vt:lpstr>
      <vt:lpstr>Презентация PowerPoint</vt:lpstr>
      <vt:lpstr>Читаем все! 2 «А» и 4 «Б»  Руководитель : Лоренц г.Х.   </vt:lpstr>
      <vt:lpstr>   Читаем сказ про Илью-муромца</vt:lpstr>
      <vt:lpstr>В.И.Даль        девочка-СНЕГУРОЧКА</vt:lpstr>
      <vt:lpstr>Изучаем сказки А.С.Пушкина</vt:lpstr>
      <vt:lpstr>Презентация PowerPoint</vt:lpstr>
      <vt:lpstr>Презентация PowerPoint</vt:lpstr>
      <vt:lpstr>Презентация PowerPoint</vt:lpstr>
      <vt:lpstr>Презентация PowerPoint</vt:lpstr>
      <vt:lpstr>«Читаем все!», 3А  и 3Б классы,  учитель Соколова Е.В.</vt:lpstr>
      <vt:lpstr>Работа с разными источниками информации: энциклопедиями, справочниками, художественными сборниками</vt:lpstr>
      <vt:lpstr>Виды работ при изучении художественных произведе-ний: просмотр видео об авторах, просмотр фильмов, творческие работы и задания</vt:lpstr>
      <vt:lpstr>Ведение читательских дневников</vt:lpstr>
      <vt:lpstr>Презентация PowerPoint</vt:lpstr>
      <vt:lpstr>Чтение с прогнозированием</vt:lpstr>
      <vt:lpstr>Изготовление книжек - малышек</vt:lpstr>
      <vt:lpstr>Работа с пословицей</vt:lpstr>
      <vt:lpstr>Сотрудничество с библиотекой</vt:lpstr>
      <vt:lpstr>Инсценировка казахских сказок</vt:lpstr>
      <vt:lpstr>Чтение по ролям</vt:lpstr>
    </vt:vector>
  </TitlesOfParts>
  <Company>*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Галия Хабировна</cp:lastModifiedBy>
  <cp:revision>14</cp:revision>
  <dcterms:created xsi:type="dcterms:W3CDTF">2020-01-10T06:23:34Z</dcterms:created>
  <dcterms:modified xsi:type="dcterms:W3CDTF">2020-01-17T10:38:35Z</dcterms:modified>
</cp:coreProperties>
</file>