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958CBF-0C0D-41BD-B31F-9A76821A6BF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F44920-A76A-4240-B289-2C71B166B2A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-20820"/>
            <a:ext cx="3872733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0"/>
            <a:ext cx="3711039" cy="6878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051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0"/>
            <a:ext cx="8424936" cy="6741368"/>
          </a:xfrm>
        </p:spPr>
      </p:pic>
    </p:spTree>
    <p:extLst>
      <p:ext uri="{BB962C8B-B14F-4D97-AF65-F5344CB8AC3E}">
        <p14:creationId xmlns:p14="http://schemas.microsoft.com/office/powerpoint/2010/main" val="390805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784976" cy="6601493"/>
          </a:xfrm>
        </p:spPr>
      </p:pic>
    </p:spTree>
    <p:extLst>
      <p:ext uri="{BB962C8B-B14F-4D97-AF65-F5344CB8AC3E}">
        <p14:creationId xmlns:p14="http://schemas.microsoft.com/office/powerpoint/2010/main" val="241494967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</cp:revision>
  <dcterms:created xsi:type="dcterms:W3CDTF">2020-11-19T07:03:37Z</dcterms:created>
  <dcterms:modified xsi:type="dcterms:W3CDTF">2020-11-19T07:07:40Z</dcterms:modified>
</cp:coreProperties>
</file>