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EF9B86E-A1FC-4179-9086-D7CACDB3641D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2791874-7E20-40B6-A4D3-33DF945D751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36" y="-16827"/>
            <a:ext cx="39377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16827"/>
            <a:ext cx="37549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8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" t="3781" r="2216" b="1493"/>
          <a:stretch/>
        </p:blipFill>
        <p:spPr>
          <a:xfrm>
            <a:off x="323528" y="0"/>
            <a:ext cx="8424936" cy="6858000"/>
          </a:xfrm>
        </p:spPr>
      </p:pic>
    </p:spTree>
    <p:extLst>
      <p:ext uri="{BB962C8B-B14F-4D97-AF65-F5344CB8AC3E}">
        <p14:creationId xmlns:p14="http://schemas.microsoft.com/office/powerpoint/2010/main" val="206218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8450"/>
            <a:ext cx="3816424" cy="6473379"/>
          </a:xfrm>
        </p:spPr>
      </p:pic>
      <p:pic>
        <p:nvPicPr>
          <p:cNvPr id="1026" name="Picture 2" descr="C:\Users\Владелец\Desktop\СКАНЕР\китап13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554" y="116632"/>
            <a:ext cx="3890715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22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Остин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2020-11-19T06:13:00Z</dcterms:created>
  <dcterms:modified xsi:type="dcterms:W3CDTF">2020-11-19T06:22:10Z</dcterms:modified>
</cp:coreProperties>
</file>