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7" r:id="rId5"/>
    <p:sldId id="260" r:id="rId6"/>
    <p:sldId id="261" r:id="rId7"/>
    <p:sldId id="262" r:id="rId8"/>
    <p:sldId id="263" r:id="rId9"/>
    <p:sldId id="265" r:id="rId10"/>
    <p:sldId id="264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67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EC699-D6C7-48FB-8B5D-3E8D085AF37F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80660-A6F4-40C5-BFCE-B36D80710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866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80660-A6F4-40C5-BFCE-B36D80710E4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867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6876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4912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288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8543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4552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08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357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8237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93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961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450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3D58-A366-4920-89C0-6ECC22B5F806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0CD4C-07C8-4141-A445-F73F99BF4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99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chool4m41.ucoz.ru/2015-2016/2019-2020/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12230389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60714" y="1695163"/>
            <a:ext cx="10443359" cy="4898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19 октября-24 октября</a:t>
            </a:r>
            <a:endParaRPr lang="ru-RU" b="1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254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1035537" cy="623455"/>
          </a:xfrm>
        </p:spPr>
        <p:txBody>
          <a:bodyPr/>
          <a:lstStyle/>
          <a:p>
            <a:pPr algn="ctr" fontAlgn="base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Горбачёва Елена Юрьевна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7013" y="1306285"/>
            <a:ext cx="6958939" cy="54151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Естествознание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Охрана животных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был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проведён на деятельностной основе по технологии развития критического мышления и проблемного обучения.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вовлечены в практическую деятельность исследовательского характера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была использована парная работа с оцениванием и взаимооцениванием по критериям.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составлены «синквейны» по теме «Охрана природы».</a:t>
            </a:r>
          </a:p>
          <a:p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8784" y="2057400"/>
            <a:ext cx="2660073" cy="3429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Горбачёва Елена Юрьев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182" y="1306285"/>
            <a:ext cx="3311433" cy="418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074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640" y="3260350"/>
            <a:ext cx="1022465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Спасибо </a:t>
            </a:r>
            <a:b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за внимание !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                    </a:t>
            </a:r>
            <a:b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                   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Руководитель МО: Вострикова М.В</a:t>
            </a:r>
            <a:endParaRPr lang="ru-RU" sz="2000" dirty="0"/>
          </a:p>
        </p:txBody>
      </p:sp>
      <p:pic>
        <p:nvPicPr>
          <p:cNvPr id="1026" name="Picture 2" descr="http://dspologrud.tar.obr55.ru/files/2019/04/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3912" y="546265"/>
            <a:ext cx="627808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9722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chooluchvalsk.edu.minskregion.by/gallery/111/7412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6566"/>
            <a:ext cx="12192000" cy="67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25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58085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Цель недели</a:t>
            </a:r>
            <a:r>
              <a:rPr lang="ru-RU" b="1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: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Эффективность использования методов и средств обучения на уроке.</a:t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План недели:</a:t>
            </a:r>
            <a:br>
              <a:rPr lang="ru-RU" b="1" dirty="0" smtClean="0">
                <a:solidFill>
                  <a:srgbClr val="92D050"/>
                </a:solidFill>
                <a:latin typeface="Arial Black" panose="020B0A04020102020204" pitchFamily="34" charset="0"/>
              </a:rPr>
            </a:br>
            <a:endParaRPr lang="ru-RU" b="1" dirty="0">
              <a:solidFill>
                <a:srgbClr val="92D05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6504753"/>
              </p:ext>
            </p:extLst>
          </p:nvPr>
        </p:nvGraphicFramePr>
        <p:xfrm>
          <a:off x="1417002" y="2696685"/>
          <a:ext cx="9496421" cy="3727866"/>
        </p:xfrm>
        <a:graphic>
          <a:graphicData uri="http://schemas.openxmlformats.org/drawingml/2006/table">
            <a:tbl>
              <a:tblPr firstRow="1" firstCol="1" bandRow="1"/>
              <a:tblGrid>
                <a:gridCol w="350550"/>
                <a:gridCol w="1277187"/>
                <a:gridCol w="4671850"/>
                <a:gridCol w="2234933"/>
                <a:gridCol w="961901"/>
              </a:tblGrid>
              <a:tr h="7455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проведения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предмета тема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ФИО учителя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Математика. Тема: Модели плоских фигур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Чехранова И.В.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5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Познание мира. Тема: Человек силён дружбой. Мы вместе.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Евдокимова А.П.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язык. Тема: Звонкие и глухие согласные.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Вострикова М.В.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21 10 .2020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Литературное 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чтение. Тема «Сердце матери»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Лобода С.Г.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Математика. Тема: Задачи в одно и два действия.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Банникова Ю.Ю.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Естествознание. Тема: Кто играет в прятки?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Орлова М.И.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23.10.2020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Естествознание. Тема: Охрана животных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Горбачёва Е.Ю.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5603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8087" y="548639"/>
            <a:ext cx="11113913" cy="101415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Чехранова Ирина Викторовна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>
          <a:xfrm>
            <a:off x="1294410" y="1690688"/>
            <a:ext cx="2491604" cy="4543857"/>
          </a:xfrm>
        </p:spPr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4665218" y="2057400"/>
            <a:ext cx="7376361" cy="4271964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Математика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Модели плоских фигур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–стимулирует познавательную активность учащихся вызывая у них положительные эмоции, способствует быстрому и целенаправленному включению в работу.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 Макаренко говорил о том , что «хорошая игра похожа на хорошую работу", каждому учителю необходимо научиться правильно использовать игру на уроке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90688"/>
            <a:ext cx="3370808" cy="463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0402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49382"/>
            <a:ext cx="10999911" cy="807522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Евдокимова Анна Петровна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23855" y="1601395"/>
            <a:ext cx="8368145" cy="51319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Познание мира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Человек силён дружбой. Мы вместе.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соответствующую обстановку в классе: доброжелательный настрой, атмосферу сотрудничества, максимальной открытости,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создать комфортный психологический климат в классе, дать каждому возможность реализовать себя (например, в творческих заданиях),  услышать каждого.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занятия было выстроено в соответствии с индивидуальными и психологическими особенностями детей.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направлен на развитие толерантности , патриотизма , доброжелательному отношению к миру и людям живущим в нём.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2414051" cy="33102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 descr="Евдокимова Анна Петров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868" y="1367730"/>
            <a:ext cx="3095890" cy="416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3395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406" y="285008"/>
            <a:ext cx="11352212" cy="1445973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Вострикова </a:t>
            </a:r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Марина Викторовна</a:t>
            </a:r>
            <a:b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235888" y="2130581"/>
            <a:ext cx="3118257" cy="297581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38255" y="1730981"/>
            <a:ext cx="7226140" cy="4693569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Звонкие и глухие согласные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 учителя- создать на уроке ситуацию близкую к ситуации живого общения .Здесь на помощь учителю приходит учебный диалог 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полилог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мнемотехники («Рифмованные правила»)-любим учениками и не раз доказывал свою эффективность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сберегающие технологии необходимость современного урока , их применение на уроке способствует высокому темпу урока ,  мыслительной активности обучающихся.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pic>
        <p:nvPicPr>
          <p:cNvPr id="2050" name="Picture 2" descr="Вострикова Марина Викторов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111" y="1368631"/>
            <a:ext cx="3140034" cy="422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5645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691779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Лобода Светлана Геннадьевна</a:t>
            </a:r>
            <a:b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38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085134"/>
            <a:ext cx="2849283" cy="40425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63242" y="711014"/>
            <a:ext cx="7695210" cy="572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Литературное чтение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Б.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Сокпакбаев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«Сердце матери»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уроке использовались методы и приемы: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прогнозирования -  для сохранения интереса к теме;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– «чтение с остановками», различные виды чтения – просмотровое, с остановками, самостоятельное, слушание грамотного чтения, диалоговое чтение—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активного восприятия материала;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– «толстые и тонкие вопросы» - для анализа содержания произведения.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859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089" y="581890"/>
            <a:ext cx="10881157" cy="760021"/>
          </a:xfrm>
        </p:spPr>
        <p:txBody>
          <a:bodyPr>
            <a:noAutofit/>
          </a:bodyPr>
          <a:lstStyle/>
          <a:p>
            <a:r>
              <a:rPr lang="ru-RU" sz="4800" dirty="0">
                <a:latin typeface="Arial Black" panose="020B0A04020102020204" pitchFamily="34" charset="0"/>
              </a:rPr>
              <a:t/>
            </a:r>
            <a:br>
              <a:rPr lang="ru-RU" sz="4800" dirty="0">
                <a:latin typeface="Arial Black" panose="020B0A04020102020204" pitchFamily="34" charset="0"/>
              </a:rPr>
            </a:br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>Банникова Юлия Юрьевна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1" r="4101"/>
          <a:stretch>
            <a:fillRect/>
          </a:stretch>
        </p:blipFill>
        <p:spPr>
          <a:xfrm>
            <a:off x="425832" y="1899351"/>
            <a:ext cx="2899259" cy="414518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62597" y="1472540"/>
            <a:ext cx="8419606" cy="52845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«Решение задач  в 1 и 2 действия»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Урок–путешествие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способствовал вовлечению всех учащихся класса в процесс обучения.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ученика была создана ситуация успеха, что также способствовало повышению мотивации и поддержанию познавательного интереса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ИКТ на уроке обеспечило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наглядно-образного, информационного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навыков самообразования и самоконтроля у младших школьников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 активности и инициативности младших школьников на уроке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69859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Орлова Мария Ивановна</a:t>
            </a:r>
            <a:b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2" descr="Орлова Мария Иванов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Орлова Мария Иванов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34" y="1567543"/>
            <a:ext cx="2921330" cy="416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60520" y="1218348"/>
            <a:ext cx="804355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Естествознание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Кто играет в прятки?</a:t>
            </a:r>
          </a:p>
          <a:p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актуализации знаний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создана проблемная ситуация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«Что будет, если животным поменять их место жительства?». Дети выдвигали свои гипотезы.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протяжении всего урока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дети отвечали на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проблемные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вопросы, был использовала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частично поисковый метод обучения.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сказать, что на данном уроке были использованы и различные методы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8650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560</Words>
  <Application>Microsoft Office PowerPoint</Application>
  <PresentationFormat>Произвольный</PresentationFormat>
  <Paragraphs>91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19 октября-24 октября</vt:lpstr>
      <vt:lpstr>Слайд 2</vt:lpstr>
      <vt:lpstr>Цель недели: Эффективность использования методов и средств обучения на уроке. План недели: </vt:lpstr>
      <vt:lpstr>Чехранова Ирина Викторовна</vt:lpstr>
      <vt:lpstr> Евдокимова Анна Петровна</vt:lpstr>
      <vt:lpstr> Вострикова Марина Викторовна </vt:lpstr>
      <vt:lpstr>Лобода Светлана Геннадьевна </vt:lpstr>
      <vt:lpstr> Банникова Юлия Юрьевна</vt:lpstr>
      <vt:lpstr>Орлова Мария Ивановна </vt:lpstr>
      <vt:lpstr>Горбачёва Елена Юрьевна</vt:lpstr>
      <vt:lpstr>Слайд 11</vt:lpstr>
    </vt:vector>
  </TitlesOfParts>
  <Company>СОШ№30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 октября-24 октября</dc:title>
  <dc:creator>Вострикова Марина Викторовна</dc:creator>
  <cp:lastModifiedBy>Areke</cp:lastModifiedBy>
  <cp:revision>18</cp:revision>
  <dcterms:created xsi:type="dcterms:W3CDTF">2020-11-12T07:00:02Z</dcterms:created>
  <dcterms:modified xsi:type="dcterms:W3CDTF">2020-11-14T12:34:04Z</dcterms:modified>
</cp:coreProperties>
</file>