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BC5E9-FE84-42D9-A018-D14CEAEB1430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138E9-10AB-4BAB-A2D5-753239DA14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153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BC5E9-FE84-42D9-A018-D14CEAEB1430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138E9-10AB-4BAB-A2D5-753239DA14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336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BC5E9-FE84-42D9-A018-D14CEAEB1430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138E9-10AB-4BAB-A2D5-753239DA14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64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BC5E9-FE84-42D9-A018-D14CEAEB1430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138E9-10AB-4BAB-A2D5-753239DA14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762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BC5E9-FE84-42D9-A018-D14CEAEB1430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138E9-10AB-4BAB-A2D5-753239DA14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809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BC5E9-FE84-42D9-A018-D14CEAEB1430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138E9-10AB-4BAB-A2D5-753239DA14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149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BC5E9-FE84-42D9-A018-D14CEAEB1430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138E9-10AB-4BAB-A2D5-753239DA14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072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BC5E9-FE84-42D9-A018-D14CEAEB1430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138E9-10AB-4BAB-A2D5-753239DA14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551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BC5E9-FE84-42D9-A018-D14CEAEB1430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138E9-10AB-4BAB-A2D5-753239DA14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456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BC5E9-FE84-42D9-A018-D14CEAEB1430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138E9-10AB-4BAB-A2D5-753239DA14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468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BC5E9-FE84-42D9-A018-D14CEAEB1430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138E9-10AB-4BAB-A2D5-753239DA14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658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BC5E9-FE84-42D9-A018-D14CEAEB1430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138E9-10AB-4BAB-A2D5-753239DA14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309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goo.gov.kz/media/img/photohost/5e217764890b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3" t="8731" r="11476" b="8645"/>
          <a:stretch/>
        </p:blipFill>
        <p:spPr bwMode="auto">
          <a:xfrm>
            <a:off x="575186" y="516194"/>
            <a:ext cx="3229897" cy="3908322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20899" y="810850"/>
            <a:ext cx="61191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Сембекова</a:t>
            </a:r>
            <a:r>
              <a:rPr lang="ru-RU" sz="32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Онал</a:t>
            </a:r>
            <a:r>
              <a:rPr lang="ru-RU" sz="32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Каламбаевна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4188543" y="1519084"/>
            <a:ext cx="6651522" cy="147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135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20877" y="958645"/>
            <a:ext cx="1020588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Ф.И.О.: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Сембекова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Онал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Каламбаевна</a:t>
            </a:r>
            <a:endParaRPr lang="ru-RU" b="0" i="0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ru-RU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Дата рождения: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10.11.1971</a:t>
            </a:r>
          </a:p>
          <a:p>
            <a:r>
              <a:rPr lang="ru-RU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Образование (год окончания):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Джезказганский педагогический институт, 1993г.</a:t>
            </a:r>
          </a:p>
          <a:p>
            <a:r>
              <a:rPr lang="ru-RU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Категория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высшая, педагог-исследователь</a:t>
            </a:r>
          </a:p>
          <a:p>
            <a:r>
              <a:rPr lang="ru-RU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Педагогический стаж работы: 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25 лет</a:t>
            </a:r>
          </a:p>
          <a:p>
            <a:r>
              <a:rPr lang="ru-RU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Место рождения: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Жанааркинский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район,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п.Атасу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r>
              <a:rPr lang="ru-RU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Национальность: 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казашка</a:t>
            </a:r>
          </a:p>
          <a:p>
            <a:r>
              <a:rPr lang="ru-RU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Квалификация по специальности: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преподаватель  русского  языка и литературы.</a:t>
            </a:r>
          </a:p>
          <a:p>
            <a:r>
              <a:rPr lang="ru-RU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Владение иностранными языками: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немецкий, английский (со словарем)</a:t>
            </a:r>
          </a:p>
          <a:p>
            <a:r>
              <a:rPr lang="ru-RU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Педагогическая деятельность: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свою работу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Онал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Каламбаевна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начала в 1993году. в СШ им.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В.И.Ленина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Жанааркинского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 района в должности учителя русского языка и литературы.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 1995 года работала учителем русского языка и литературы в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сш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№ 132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Жанааркинского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района 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 период с 1999 по 2005 гг. работала  заместителем директора по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учебно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-воспитательной работе в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сш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№132 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Жанааркинского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района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 2005 года  работала учителем русского языка и литературы в сош№6 г.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Караганды.В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период с 2012 по 2019 гг.  работала  заместителем  директора по учебно-воспитательной  работе в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сош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№ 6 г. Караганды</a:t>
            </a:r>
            <a:endParaRPr lang="ru-RU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88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5</Words>
  <Application>Microsoft Office PowerPoint</Application>
  <PresentationFormat>Широкоэкранный</PresentationFormat>
  <Paragraphs>14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2020-10-16T05:16:52Z</dcterms:created>
  <dcterms:modified xsi:type="dcterms:W3CDTF">2020-10-16T05:33:23Z</dcterms:modified>
</cp:coreProperties>
</file>