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470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adilet.zan.kz/rus/docs/Z1500000418#z27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adilet.zan.kz/rus/docs/V030002423_#z6" TargetMode="External"/><Relationship Id="rId2" Type="http://schemas.openxmlformats.org/officeDocument/2006/relationships/hyperlink" Target="http://adilet.zan.kz/rus/docs/V1000006697#z37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fontAlgn="base"/>
            <a:r>
              <a:rPr lang="ru-RU" sz="2800" b="1" dirty="0"/>
              <a:t>Об утверждении стандартов государственных услуг в сфере среднего образования, оказываемых местными исполнительными органами</a:t>
            </a:r>
            <a:br>
              <a:rPr lang="ru-RU" sz="2800" b="1" dirty="0"/>
            </a:br>
            <a:r>
              <a:rPr lang="ru-RU" sz="2800" dirty="0"/>
              <a:t>Приказ Министра образования и науки Республики Казахстан от 8 апреля 2015 года № 179. Зарегистрирован в Министерстве юстиции Республики Казахстан 15 мая 2015 года № </a:t>
            </a:r>
            <a:r>
              <a:rPr lang="ru-RU" sz="2800" dirty="0" smtClean="0"/>
              <a:t>11057 с изменениями приказ МОН РК № 28 от 25.01.2018 года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51425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Приложение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Стандарт государственной услуги</a:t>
            </a:r>
            <a:br>
              <a:rPr lang="ru-RU" dirty="0"/>
            </a:br>
            <a:r>
              <a:rPr lang="ru-RU" dirty="0"/>
              <a:t>"Прием документов и зачисление в организации образования,</a:t>
            </a:r>
            <a:br>
              <a:rPr lang="ru-RU" dirty="0"/>
            </a:br>
            <a:r>
              <a:rPr lang="ru-RU" dirty="0"/>
              <a:t>независимо от ведомственной подчиненности, для обучения по</a:t>
            </a:r>
            <a:br>
              <a:rPr lang="ru-RU" dirty="0"/>
            </a:br>
            <a:r>
              <a:rPr lang="ru-RU" dirty="0"/>
              <a:t>общеобразовательным программам начального, основного среднего,</a:t>
            </a:r>
            <a:br>
              <a:rPr lang="ru-RU" dirty="0"/>
            </a:br>
            <a:r>
              <a:rPr lang="ru-RU" dirty="0"/>
              <a:t>общего среднего образования"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4113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Стандарт государственной услуги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ru-RU" dirty="0"/>
              <a:t>3. Государственная услуга оказывается организациями начального, основного среднего и общего среднего образования (далее – </a:t>
            </a:r>
            <a:r>
              <a:rPr lang="ru-RU" dirty="0" err="1"/>
              <a:t>услугодатели</a:t>
            </a:r>
            <a:r>
              <a:rPr lang="ru-RU" dirty="0"/>
              <a:t>).</a:t>
            </a:r>
          </a:p>
          <a:p>
            <a:pPr marL="0" indent="0" fontAlgn="base">
              <a:buNone/>
            </a:pPr>
            <a:r>
              <a:rPr lang="ru-RU" dirty="0"/>
              <a:t>   Прием заявления и выдача результата оказания государственной услуги осуществляются через:</a:t>
            </a:r>
          </a:p>
          <a:p>
            <a:pPr marL="0" indent="0" fontAlgn="base">
              <a:buNone/>
            </a:pPr>
            <a:r>
              <a:rPr lang="ru-RU" dirty="0"/>
              <a:t>    1) канцелярию </a:t>
            </a:r>
            <a:r>
              <a:rPr lang="ru-RU" dirty="0" err="1"/>
              <a:t>услугодателя</a:t>
            </a:r>
            <a:r>
              <a:rPr lang="ru-RU" dirty="0"/>
              <a:t>;</a:t>
            </a:r>
          </a:p>
          <a:p>
            <a:pPr marL="0" indent="0" fontAlgn="base">
              <a:buNone/>
            </a:pPr>
            <a:r>
              <a:rPr lang="ru-RU" dirty="0"/>
              <a:t>    2) </a:t>
            </a:r>
            <a:r>
              <a:rPr lang="ru-RU" dirty="0">
                <a:hlinkClick r:id="rId2"/>
              </a:rPr>
              <a:t>веб-портал</a:t>
            </a:r>
            <a:r>
              <a:rPr lang="ru-RU" dirty="0"/>
              <a:t> "электронного правительства": www.egov.kz (далее – портал).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026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Стандарт государственной услуги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fontAlgn="base">
              <a:buNone/>
            </a:pPr>
            <a:r>
              <a:rPr lang="ru-RU" dirty="0"/>
              <a:t> 4. Сроки оказания государственной услуги:</a:t>
            </a:r>
          </a:p>
          <a:p>
            <a:pPr marL="0" indent="0" fontAlgn="base">
              <a:buNone/>
            </a:pPr>
            <a:r>
              <a:rPr lang="ru-RU" dirty="0" smtClean="0"/>
              <a:t> </a:t>
            </a:r>
            <a:r>
              <a:rPr lang="ru-RU" dirty="0"/>
              <a:t>1) с момента сдачи пакета документов </a:t>
            </a:r>
            <a:r>
              <a:rPr lang="ru-RU" dirty="0" err="1"/>
              <a:t>услугодателю</a:t>
            </a:r>
            <a:r>
              <a:rPr lang="ru-RU" dirty="0"/>
              <a:t>, а также при обращении через портал – </a:t>
            </a:r>
            <a:r>
              <a:rPr lang="ru-RU" b="1" dirty="0"/>
              <a:t>пять рабочих дней для получения расписки</a:t>
            </a:r>
            <a:r>
              <a:rPr lang="ru-RU" dirty="0"/>
              <a:t>;</a:t>
            </a:r>
          </a:p>
          <a:p>
            <a:pPr fontAlgn="base"/>
            <a:r>
              <a:rPr lang="ru-RU" dirty="0" smtClean="0"/>
              <a:t>для </a:t>
            </a:r>
            <a:r>
              <a:rPr lang="ru-RU" dirty="0"/>
              <a:t>зачисления в организацию образования начального, основного среднего, общего среднего образования:</a:t>
            </a:r>
          </a:p>
          <a:p>
            <a:pPr fontAlgn="base"/>
            <a:r>
              <a:rPr lang="ru-RU" dirty="0" smtClean="0"/>
              <a:t>на </a:t>
            </a:r>
            <a:r>
              <a:rPr lang="ru-RU" dirty="0"/>
              <a:t>очную и вечернюю форму обучения – не позднее 30 августа;</a:t>
            </a:r>
          </a:p>
          <a:p>
            <a:pPr fontAlgn="base"/>
            <a:r>
              <a:rPr lang="ru-RU" dirty="0" smtClean="0"/>
              <a:t>в </a:t>
            </a:r>
            <a:r>
              <a:rPr lang="ru-RU" dirty="0"/>
              <a:t>первый класс – с 1 июня по 30 августа;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2073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Стандарт государственной услуги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fontAlgn="base">
              <a:buNone/>
            </a:pPr>
            <a:r>
              <a:rPr lang="ru-RU" dirty="0" smtClean="0"/>
              <a:t>6</a:t>
            </a:r>
            <a:r>
              <a:rPr lang="ru-RU" dirty="0"/>
              <a:t>. Результат оказания государственной услуги: выдача расписки о приеме документов и издание приказа о зачислении в организацию среднего образования (начального, основного среднего, общего среднего) на начало учебного </a:t>
            </a:r>
            <a:r>
              <a:rPr lang="ru-RU" dirty="0" smtClean="0"/>
              <a:t>года.</a:t>
            </a:r>
          </a:p>
          <a:p>
            <a:pPr marL="0" indent="0" fontAlgn="base">
              <a:buNone/>
            </a:pPr>
            <a:r>
              <a:rPr lang="ru-RU" dirty="0" smtClean="0"/>
              <a:t>Форма </a:t>
            </a:r>
            <a:r>
              <a:rPr lang="ru-RU" dirty="0"/>
              <a:t>предоставления результата оказания государственной услуги: электронная или бумажная. При обращении к </a:t>
            </a:r>
            <a:r>
              <a:rPr lang="ru-RU" dirty="0" err="1"/>
              <a:t>услугодателю</a:t>
            </a:r>
            <a:r>
              <a:rPr lang="ru-RU" dirty="0"/>
              <a:t> за результатом оказания государственной услуги на бумажном носителе результат оформляется на бумажном носителе.</a:t>
            </a:r>
          </a:p>
          <a:p>
            <a:pPr marL="0" indent="0" fontAlgn="base">
              <a:buNone/>
            </a:pPr>
            <a:r>
              <a:rPr lang="ru-RU" dirty="0" smtClean="0"/>
              <a:t>При </a:t>
            </a:r>
            <a:r>
              <a:rPr lang="ru-RU" dirty="0"/>
              <a:t>обращении через портал в "личный кабинет" </a:t>
            </a:r>
            <a:r>
              <a:rPr lang="ru-RU" dirty="0" err="1"/>
              <a:t>услугополучателя</a:t>
            </a:r>
            <a:r>
              <a:rPr lang="ru-RU" dirty="0"/>
              <a:t> приходит уведомление о зачислении в организацию образования в форме электронного документа, подписанного электронной цифровой подписью (далее – ЭЦП) уполномоченного лица </a:t>
            </a:r>
            <a:r>
              <a:rPr lang="ru-RU" dirty="0" err="1"/>
              <a:t>услугодателя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876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Стандарт государственной услуги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fontAlgn="base">
              <a:buNone/>
            </a:pPr>
            <a:r>
              <a:rPr lang="ru-RU" dirty="0" smtClean="0"/>
              <a:t>8</a:t>
            </a:r>
            <a:r>
              <a:rPr lang="ru-RU" dirty="0"/>
              <a:t>. График работы:</a:t>
            </a:r>
          </a:p>
          <a:p>
            <a:pPr marL="0" indent="0" fontAlgn="base">
              <a:buNone/>
            </a:pPr>
            <a:r>
              <a:rPr lang="ru-RU" dirty="0" smtClean="0"/>
              <a:t>1</a:t>
            </a:r>
            <a:r>
              <a:rPr lang="ru-RU" dirty="0"/>
              <a:t>) </a:t>
            </a:r>
            <a:r>
              <a:rPr lang="ru-RU" dirty="0" err="1"/>
              <a:t>услугодателя</a:t>
            </a:r>
            <a:r>
              <a:rPr lang="ru-RU" dirty="0"/>
              <a:t>: с понедельника по пятницу включительно, за исключением выходных и праздничных дней, согласно трудовому законодательству Республики Казахстан, в соответствии с установленным графиком работы с 9.00 до 18.30 часов с перерывом на обед с 13.00 до 14.30 часов.</a:t>
            </a:r>
          </a:p>
          <a:p>
            <a:pPr marL="0" indent="0" fontAlgn="base">
              <a:buNone/>
            </a:pPr>
            <a:r>
              <a:rPr lang="ru-RU" dirty="0" smtClean="0"/>
              <a:t>Прием </a:t>
            </a:r>
            <a:r>
              <a:rPr lang="ru-RU" dirty="0"/>
              <a:t>заявления и выдача результата оказания государственной услуги осуществляется с 9.00 до 17.30 часов с перерывом на обед с 13.00 до 14.30 </a:t>
            </a:r>
            <a:r>
              <a:rPr lang="ru-RU" dirty="0" smtClean="0"/>
              <a:t>часов.</a:t>
            </a:r>
          </a:p>
          <a:p>
            <a:pPr marL="0" indent="0" fontAlgn="base">
              <a:buNone/>
            </a:pPr>
            <a:r>
              <a:rPr lang="ru-RU" dirty="0"/>
              <a:t>г</a:t>
            </a:r>
            <a:r>
              <a:rPr lang="ru-RU" dirty="0" smtClean="0"/>
              <a:t>осударственная </a:t>
            </a:r>
            <a:r>
              <a:rPr lang="ru-RU" dirty="0"/>
              <a:t>услуга оказывается в порядке очереди, без предварительной записи и ускоренного </a:t>
            </a:r>
            <a:r>
              <a:rPr lang="ru-RU" dirty="0" smtClean="0"/>
              <a:t>обслуживания;</a:t>
            </a:r>
          </a:p>
          <a:p>
            <a:pPr marL="0" indent="0" fontAlgn="base">
              <a:buNone/>
            </a:pPr>
            <a:r>
              <a:rPr lang="ru-RU" dirty="0" smtClean="0"/>
              <a:t>2</a:t>
            </a:r>
            <a:r>
              <a:rPr lang="ru-RU" dirty="0"/>
              <a:t>) портала: круглосуточно, за исключением технических перерывов в связи с проведением ремонтных работ.</a:t>
            </a:r>
          </a:p>
          <a:p>
            <a:pPr marL="0" indent="0" fontAlgn="base">
              <a:buNone/>
            </a:pPr>
            <a:r>
              <a:rPr lang="ru-RU" dirty="0" smtClean="0"/>
              <a:t>При </a:t>
            </a:r>
            <a:r>
              <a:rPr lang="ru-RU" dirty="0"/>
              <a:t>обращении </a:t>
            </a:r>
            <a:r>
              <a:rPr lang="ru-RU" dirty="0" err="1"/>
              <a:t>услугополучателя</a:t>
            </a:r>
            <a:r>
              <a:rPr lang="ru-RU" dirty="0"/>
              <a:t> после окончания рабочего времени в выходные и праздничные дни, согласно трудовому законодательству Республики Казахстан, прием заявлений и выдача результатов оказания государственной услуги осуществляется следующим рабочим днем.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243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8640"/>
            <a:ext cx="8496944" cy="5904656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sz="1400" dirty="0" smtClean="0"/>
              <a:t>9. На </a:t>
            </a:r>
            <a:r>
              <a:rPr lang="ru-RU" sz="1400" dirty="0"/>
              <a:t>портал</a:t>
            </a:r>
            <a:r>
              <a:rPr lang="ru-RU" sz="1400" dirty="0" smtClean="0"/>
              <a:t>:</a:t>
            </a:r>
          </a:p>
          <a:p>
            <a:pPr marL="0" indent="0" fontAlgn="base">
              <a:buNone/>
            </a:pPr>
            <a:r>
              <a:rPr lang="ru-RU" sz="1400" dirty="0" smtClean="0"/>
              <a:t> </a:t>
            </a:r>
            <a:r>
              <a:rPr lang="ru-RU" sz="1400" dirty="0"/>
              <a:t>1) заявление одного из родителей (или иных законных представителей) </a:t>
            </a:r>
            <a:r>
              <a:rPr lang="ru-RU" sz="1400" dirty="0" err="1"/>
              <a:t>услугополучателя</a:t>
            </a:r>
            <a:r>
              <a:rPr lang="ru-RU" sz="1400" dirty="0"/>
              <a:t> в форме электронного документа, подписанного ЭЦП его представителя, с указанием фактического места жительства </a:t>
            </a:r>
            <a:r>
              <a:rPr lang="ru-RU" sz="1400" dirty="0" err="1"/>
              <a:t>услугополучателя</a:t>
            </a:r>
            <a:r>
              <a:rPr lang="ru-RU" sz="1400" dirty="0" smtClean="0"/>
              <a:t>;</a:t>
            </a:r>
          </a:p>
          <a:p>
            <a:pPr marL="0" indent="0" fontAlgn="base">
              <a:buNone/>
            </a:pPr>
            <a:r>
              <a:rPr lang="ru-RU" sz="1400" dirty="0"/>
              <a:t>   2) электронная копия свидетельства о рождении (если ребенок родился до 2008 года</a:t>
            </a:r>
            <a:r>
              <a:rPr lang="ru-RU" sz="1400" dirty="0" smtClean="0"/>
              <a:t>);</a:t>
            </a:r>
          </a:p>
          <a:p>
            <a:pPr marL="0" indent="0" fontAlgn="base">
              <a:buNone/>
            </a:pPr>
            <a:r>
              <a:rPr lang="ru-RU" sz="1400" dirty="0"/>
              <a:t>  3) электронные копии документов о состоянии здоровья </a:t>
            </a:r>
            <a:r>
              <a:rPr lang="ru-RU" sz="1400" dirty="0">
                <a:hlinkClick r:id="rId2"/>
              </a:rPr>
              <a:t>формы № 063/у</a:t>
            </a:r>
            <a:r>
              <a:rPr lang="ru-RU" sz="1400" dirty="0"/>
              <a:t>, утвержденной приказом исполняющего обязанности Министра здравоохранения Республики Казахстан от 23 ноября 2010 года № 907 "Об утверждении форм первичной медицинской документации организаций здравоохранения" (зарегистрирован в Реестре государственной регистрации нормативных правовых актов Республики Казахстан под № 6697), </a:t>
            </a:r>
            <a:r>
              <a:rPr lang="ru-RU" sz="1400" dirty="0">
                <a:hlinkClick r:id="rId3"/>
              </a:rPr>
              <a:t>формы № 026/у-3</a:t>
            </a:r>
            <a:r>
              <a:rPr lang="ru-RU" sz="1400" dirty="0"/>
              <a:t>, утвержденной приказом Министра здравоохранения Республики Казахстан от 24 июня 2003 года № 469 "Об утверждении Инструкции по заполнению и ведению учетной </a:t>
            </a:r>
            <a:r>
              <a:rPr lang="ru-RU" sz="1400" dirty="0">
                <a:hlinkClick r:id="rId3"/>
              </a:rPr>
              <a:t>формы 026/у-3</a:t>
            </a:r>
            <a:r>
              <a:rPr lang="ru-RU" sz="1400" dirty="0"/>
              <a:t> "Паспорта здоровья ребенка" (зарегистрирован в Реестре государственной регистрации нормативных правовых актов под № 2423</a:t>
            </a:r>
            <a:r>
              <a:rPr lang="ru-RU" sz="1400" dirty="0" smtClean="0"/>
              <a:t>));</a:t>
            </a:r>
          </a:p>
          <a:p>
            <a:pPr marL="0" indent="0" fontAlgn="base">
              <a:buNone/>
            </a:pPr>
            <a:r>
              <a:rPr lang="ru-RU" sz="1400" dirty="0" smtClean="0"/>
              <a:t>4</a:t>
            </a:r>
            <a:r>
              <a:rPr lang="ru-RU" sz="1400" dirty="0"/>
              <a:t>) цифровая фотография ребенка размером 3х4 см в количестве 2 </a:t>
            </a:r>
            <a:r>
              <a:rPr lang="ru-RU" sz="1400" dirty="0" smtClean="0"/>
              <a:t>штук.</a:t>
            </a:r>
          </a:p>
          <a:p>
            <a:pPr marL="0" indent="0" fontAlgn="base">
              <a:buNone/>
            </a:pPr>
            <a:r>
              <a:rPr lang="ru-RU" sz="1400" dirty="0" smtClean="0"/>
              <a:t>Сведения </a:t>
            </a:r>
            <a:r>
              <a:rPr lang="ru-RU" sz="1400" dirty="0"/>
              <a:t>о документе, удостоверяющего личность </a:t>
            </a:r>
            <a:r>
              <a:rPr lang="ru-RU" sz="1400" dirty="0" err="1"/>
              <a:t>услугополучателя</a:t>
            </a:r>
            <a:r>
              <a:rPr lang="ru-RU" sz="1400" dirty="0"/>
              <a:t>, свидетельство о рождении ребенка (если ребенок родился после 2008 года) адресная справка </a:t>
            </a:r>
            <a:r>
              <a:rPr lang="ru-RU" sz="1400" dirty="0" err="1"/>
              <a:t>услугодатель</a:t>
            </a:r>
            <a:r>
              <a:rPr lang="ru-RU" sz="1400" dirty="0"/>
              <a:t> получает из соответствующих государственных информационных систем через шлюз "электронного правительства".</a:t>
            </a:r>
          </a:p>
          <a:p>
            <a:pPr marL="0" indent="0" fontAlgn="base">
              <a:buNone/>
            </a:pPr>
            <a:r>
              <a:rPr lang="ru-RU" sz="1400" dirty="0" smtClean="0"/>
              <a:t>При </a:t>
            </a:r>
            <a:r>
              <a:rPr lang="ru-RU" sz="1400" dirty="0"/>
              <a:t>обращении через портал </a:t>
            </a:r>
            <a:r>
              <a:rPr lang="ru-RU" sz="1400" dirty="0" err="1"/>
              <a:t>услугополучателю</a:t>
            </a:r>
            <a:r>
              <a:rPr lang="ru-RU" sz="1400" dirty="0"/>
              <a:t> в "личный кабинет" направляется уведомление-отчет о принятии запроса для оказания государственной услуги в форме электронного документа, удостоверенного ЭЦП.</a:t>
            </a:r>
          </a:p>
          <a:p>
            <a:pPr marL="0" indent="0" fontAlgn="base">
              <a:buNone/>
            </a:pPr>
            <a:r>
              <a:rPr lang="ru-RU" sz="1400" dirty="0" smtClean="0"/>
              <a:t>В </a:t>
            </a:r>
            <a:r>
              <a:rPr lang="ru-RU" sz="1400" dirty="0"/>
              <a:t>случаях представления </a:t>
            </a:r>
            <a:r>
              <a:rPr lang="ru-RU" sz="1400" dirty="0" err="1"/>
              <a:t>услугополучателем</a:t>
            </a:r>
            <a:r>
              <a:rPr lang="ru-RU" sz="1400" dirty="0"/>
              <a:t> неполного пакета документов согласно перечню, предусмотренному настоящим пунктом стандарта государственной услуги, и (или) документов с истекшим сроком действия </a:t>
            </a:r>
            <a:r>
              <a:rPr lang="ru-RU" sz="1400" dirty="0" err="1"/>
              <a:t>услугодатель</a:t>
            </a:r>
            <a:r>
              <a:rPr lang="ru-RU" sz="1400" dirty="0"/>
              <a:t> отказывает в приеме </a:t>
            </a:r>
            <a:r>
              <a:rPr lang="ru-RU" sz="1400"/>
              <a:t>заявления</a:t>
            </a:r>
            <a:r>
              <a:rPr lang="ru-RU" sz="1400" smtClean="0"/>
              <a:t>.</a:t>
            </a:r>
          </a:p>
          <a:p>
            <a:pPr marL="0" indent="0" fontAlgn="base">
              <a:buNone/>
            </a:pPr>
            <a:r>
              <a:rPr lang="ru-RU" sz="1400" smtClean="0"/>
              <a:t> </a:t>
            </a:r>
            <a:r>
              <a:rPr lang="ru-RU" sz="1400" dirty="0"/>
              <a:t>9-1. В случае установления недостоверности документов, представленных </a:t>
            </a:r>
            <a:r>
              <a:rPr lang="ru-RU" sz="1400" dirty="0" err="1"/>
              <a:t>услугополучателем</a:t>
            </a:r>
            <a:r>
              <a:rPr lang="ru-RU" sz="1400" dirty="0"/>
              <a:t> для получения государственной услуги, и (или) данных (сведений), содержащихся в них </a:t>
            </a:r>
            <a:r>
              <a:rPr lang="ru-RU" sz="1400" dirty="0" err="1"/>
              <a:t>услугодатель</a:t>
            </a:r>
            <a:r>
              <a:rPr lang="ru-RU" sz="1400" dirty="0"/>
              <a:t> отказывает в оказании государственной услуги</a:t>
            </a:r>
            <a:r>
              <a:rPr lang="ru-RU" sz="1400" dirty="0" smtClean="0"/>
              <a:t>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547032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321</Words>
  <Application>Microsoft Office PowerPoint</Application>
  <PresentationFormat>Экран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Об утверждении стандартов государственных услуг в сфере среднего образования, оказываемых местными исполнительными органами Приказ Министра образования и науки Республики Казахстан от 8 апреля 2015 года № 179. Зарегистрирован в Министерстве юстиции Республики Казахстан 15 мая 2015 года № 11057 с изменениями приказ МОН РК № 28 от 25.01.2018 года </vt:lpstr>
      <vt:lpstr>Приложение 1</vt:lpstr>
      <vt:lpstr>Стандарт государственной услуги </vt:lpstr>
      <vt:lpstr>Стандарт государственной услуги </vt:lpstr>
      <vt:lpstr>Стандарт государственной услуги </vt:lpstr>
      <vt:lpstr>Стандарт государственной услуги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утверждении стандартов государственных услуг в сфере среднего образования, оказываемых местными исполнительными органами Приказ Министра образования и науки Республики Казахстан от 8 апреля 2015 года № 179. Зарегистрирован в Министерстве юстиции Республики Казахстан 15 мая 2015 года № 11057 с изменениями приказ МОН РК № 28 от 25.01.2018 года</dc:title>
  <dc:creator>User</dc:creator>
  <cp:lastModifiedBy>Пользователь Windows</cp:lastModifiedBy>
  <cp:revision>3</cp:revision>
  <dcterms:created xsi:type="dcterms:W3CDTF">2019-05-15T02:21:09Z</dcterms:created>
  <dcterms:modified xsi:type="dcterms:W3CDTF">2019-05-17T06:06:04Z</dcterms:modified>
</cp:coreProperties>
</file>