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AC5B-6F01-4735-A6BE-13DE0745A0D5}" type="datetimeFigureOut">
              <a:rPr lang="ru-RU" smtClean="0"/>
              <a:pPr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E78D6-C3A7-4BEC-9ACF-1ADECD6504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50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AC5B-6F01-4735-A6BE-13DE0745A0D5}" type="datetimeFigureOut">
              <a:rPr lang="ru-RU" smtClean="0"/>
              <a:pPr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E78D6-C3A7-4BEC-9ACF-1ADECD6504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701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AC5B-6F01-4735-A6BE-13DE0745A0D5}" type="datetimeFigureOut">
              <a:rPr lang="ru-RU" smtClean="0"/>
              <a:pPr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E78D6-C3A7-4BEC-9ACF-1ADECD6504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72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AC5B-6F01-4735-A6BE-13DE0745A0D5}" type="datetimeFigureOut">
              <a:rPr lang="ru-RU" smtClean="0"/>
              <a:pPr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E78D6-C3A7-4BEC-9ACF-1ADECD6504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69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AC5B-6F01-4735-A6BE-13DE0745A0D5}" type="datetimeFigureOut">
              <a:rPr lang="ru-RU" smtClean="0"/>
              <a:pPr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E78D6-C3A7-4BEC-9ACF-1ADECD6504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697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AC5B-6F01-4735-A6BE-13DE0745A0D5}" type="datetimeFigureOut">
              <a:rPr lang="ru-RU" smtClean="0"/>
              <a:pPr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E78D6-C3A7-4BEC-9ACF-1ADECD6504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80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AC5B-6F01-4735-A6BE-13DE0745A0D5}" type="datetimeFigureOut">
              <a:rPr lang="ru-RU" smtClean="0"/>
              <a:pPr/>
              <a:t>25.12.2019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E78D6-C3A7-4BEC-9ACF-1ADECD6504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49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AC5B-6F01-4735-A6BE-13DE0745A0D5}" type="datetimeFigureOut">
              <a:rPr lang="ru-RU" smtClean="0"/>
              <a:pPr/>
              <a:t>25.12.2019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E78D6-C3A7-4BEC-9ACF-1ADECD6504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96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AC5B-6F01-4735-A6BE-13DE0745A0D5}" type="datetimeFigureOut">
              <a:rPr lang="ru-RU" smtClean="0"/>
              <a:pPr/>
              <a:t>25.12.2019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E78D6-C3A7-4BEC-9ACF-1ADECD6504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3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AC5B-6F01-4735-A6BE-13DE0745A0D5}" type="datetimeFigureOut">
              <a:rPr lang="ru-RU" smtClean="0"/>
              <a:pPr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E78D6-C3A7-4BEC-9ACF-1ADECD6504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398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AC5B-6F01-4735-A6BE-13DE0745A0D5}" type="datetimeFigureOut">
              <a:rPr lang="ru-RU" smtClean="0"/>
              <a:pPr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E78D6-C3A7-4BEC-9ACF-1ADECD6504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449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4AC5B-6F01-4735-A6BE-13DE0745A0D5}" type="datetimeFigureOut">
              <a:rPr lang="ru-RU" smtClean="0"/>
              <a:pPr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E78D6-C3A7-4BEC-9ACF-1ADECD6504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41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 descr="ЗАСТАВКА на работу кружков и секций Г38 фА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7402" y="0"/>
            <a:ext cx="940140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3203848" y="332656"/>
            <a:ext cx="5112568" cy="1600428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9" tIns="45715" rIns="91429" bIns="45715" anchor="ctr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i="1" dirty="0">
                <a:solidFill>
                  <a:srgbClr val="CC0000"/>
                </a:solidFill>
              </a:rPr>
              <a:t>НАЗВАНИЕ  КРУЖКА:</a:t>
            </a:r>
            <a:endParaRPr lang="ru-RU" altLang="ru-RU" sz="2000" b="1" dirty="0">
              <a:solidFill>
                <a:srgbClr val="CC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k-KZ" altLang="ru-RU" sz="2600" b="1" i="1" dirty="0">
                <a:solidFill>
                  <a:srgbClr val="0066CC"/>
                </a:solidFill>
              </a:rPr>
              <a:t>«</a:t>
            </a:r>
            <a:r>
              <a:rPr lang="kk-KZ" altLang="ru-RU" sz="2600" b="1" i="1" dirty="0" smtClean="0">
                <a:solidFill>
                  <a:srgbClr val="0066CC"/>
                </a:solidFill>
              </a:rPr>
              <a:t>А</a:t>
            </a:r>
            <a:r>
              <a:rPr lang="en-US" altLang="ru-RU" sz="2600" b="1" i="1" dirty="0" smtClean="0">
                <a:solidFill>
                  <a:srgbClr val="0066CC"/>
                </a:solidFill>
              </a:rPr>
              <a:t>TAMEKEN</a:t>
            </a:r>
            <a:r>
              <a:rPr lang="kk-KZ" altLang="ru-RU" sz="2600" b="1" i="1" dirty="0" smtClean="0">
                <a:solidFill>
                  <a:srgbClr val="0066CC"/>
                </a:solidFill>
              </a:rPr>
              <a:t>»</a:t>
            </a:r>
            <a:endParaRPr lang="en-US" altLang="ru-RU" sz="2600" b="1" i="1" dirty="0">
              <a:solidFill>
                <a:srgbClr val="0066CC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300" b="1" i="1" dirty="0" smtClean="0">
                <a:solidFill>
                  <a:srgbClr val="CC0000"/>
                </a:solidFill>
              </a:rPr>
              <a:t>РУКОВОДИТЕЛЬ</a:t>
            </a:r>
            <a:r>
              <a:rPr lang="ru-RU" altLang="ru-RU" sz="1300" b="1" i="1" dirty="0">
                <a:solidFill>
                  <a:srgbClr val="CC0000"/>
                </a:solidFill>
              </a:rPr>
              <a:t>: </a:t>
            </a:r>
            <a:r>
              <a:rPr lang="ru-RU" altLang="ru-RU" sz="2600" b="1" i="1" dirty="0" err="1">
                <a:solidFill>
                  <a:srgbClr val="0066CC"/>
                </a:solidFill>
              </a:rPr>
              <a:t>Аймаганбетова</a:t>
            </a:r>
            <a:r>
              <a:rPr lang="ru-RU" altLang="ru-RU" sz="2600" b="1" i="1" dirty="0">
                <a:solidFill>
                  <a:srgbClr val="0066CC"/>
                </a:solidFill>
              </a:rPr>
              <a:t> </a:t>
            </a:r>
            <a:r>
              <a:rPr lang="ru-RU" altLang="ru-RU" sz="2600" b="1" i="1" dirty="0" err="1" smtClean="0">
                <a:solidFill>
                  <a:srgbClr val="0066CC"/>
                </a:solidFill>
              </a:rPr>
              <a:t>Гульзат</a:t>
            </a:r>
            <a:r>
              <a:rPr lang="ru-RU" altLang="ru-RU" sz="2600" b="1" i="1" dirty="0" smtClean="0">
                <a:solidFill>
                  <a:srgbClr val="0066CC"/>
                </a:solidFill>
              </a:rPr>
              <a:t> </a:t>
            </a:r>
            <a:r>
              <a:rPr lang="ru-RU" altLang="ru-RU" sz="2600" b="1" i="1" dirty="0" err="1" smtClean="0">
                <a:solidFill>
                  <a:srgbClr val="0066CC"/>
                </a:solidFill>
              </a:rPr>
              <a:t>Кенжебаевна</a:t>
            </a:r>
            <a:endParaRPr lang="ru-RU" altLang="ru-RU" sz="2600" b="1" dirty="0">
              <a:solidFill>
                <a:srgbClr val="0066CC"/>
              </a:solidFill>
            </a:endParaRP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467545" y="2060848"/>
            <a:ext cx="3960439" cy="83538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306" tIns="32653" rIns="65306" bIns="32653" anchor="ctr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b="1" i="1" dirty="0" smtClean="0">
                <a:solidFill>
                  <a:srgbClr val="0066CC"/>
                </a:solidFill>
              </a:rPr>
              <a:t>НАПРАВЛЕНИЯ </a:t>
            </a:r>
            <a:r>
              <a:rPr lang="ru-RU" altLang="ru-RU" b="1" i="1" dirty="0">
                <a:solidFill>
                  <a:srgbClr val="0066CC"/>
                </a:solidFill>
              </a:rPr>
              <a:t>РАБОТЫ: </a:t>
            </a:r>
          </a:p>
        </p:txBody>
      </p:sp>
      <p:sp>
        <p:nvSpPr>
          <p:cNvPr id="2053" name="Прямоугольник 2"/>
          <p:cNvSpPr>
            <a:spLocks noChangeArrowheads="1"/>
          </p:cNvSpPr>
          <p:nvPr/>
        </p:nvSpPr>
        <p:spPr bwMode="auto">
          <a:xfrm>
            <a:off x="323528" y="3284984"/>
            <a:ext cx="4104456" cy="2651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306" tIns="32653" rIns="65306" bIns="32653">
            <a:spAutoFit/>
          </a:bodyPr>
          <a:lstStyle/>
          <a:p>
            <a:pPr algn="ctr">
              <a:defRPr/>
            </a:pPr>
            <a:r>
              <a:rPr lang="ru-RU" sz="2300" b="1" dirty="0">
                <a:solidFill>
                  <a:srgbClr val="0066CC"/>
                </a:solidFill>
              </a:rPr>
              <a:t>  </a:t>
            </a:r>
            <a:r>
              <a:rPr lang="kk-KZ" sz="2400" b="1" i="1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ПОДГОТОВКА УЧАЩИХСЯ </a:t>
            </a:r>
          </a:p>
          <a:p>
            <a:pPr algn="ctr">
              <a:defRPr/>
            </a:pPr>
            <a:r>
              <a:rPr lang="kk-KZ" sz="2400" b="1" i="1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К </a:t>
            </a:r>
            <a:r>
              <a:rPr lang="kk-KZ" sz="2400" b="1" i="1" dirty="0" smtClean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ТВОРЧЕСКИМ, </a:t>
            </a:r>
            <a:r>
              <a:rPr lang="kk-KZ" sz="2400" b="1" i="1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ИНТЕЛЛЕКТУАЛЬНЫМ</a:t>
            </a:r>
          </a:p>
          <a:p>
            <a:pPr algn="ctr">
              <a:defRPr/>
            </a:pPr>
            <a:r>
              <a:rPr lang="kk-KZ" sz="2400" b="1" i="1" dirty="0">
                <a:solidFill>
                  <a:srgbClr val="0066CC"/>
                </a:solidFill>
                <a:latin typeface="Arial" pitchFamily="34" charset="0"/>
                <a:cs typeface="Arial" pitchFamily="34" charset="0"/>
              </a:rPr>
              <a:t>КОНКУРСАМ И ОЛИМПИАДАМ РАЗЛИЧНОГО УРОВНЯ</a:t>
            </a:r>
            <a:endParaRPr lang="ru-RU" sz="2400" b="1" i="1" dirty="0">
              <a:solidFill>
                <a:srgbClr val="0066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62" name="Picture 6" descr="C:\Users\Ученик\Desktop\ФОТО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51" r="7186" b="40707"/>
          <a:stretch>
            <a:fillRect/>
          </a:stretch>
        </p:blipFill>
        <p:spPr bwMode="auto">
          <a:xfrm>
            <a:off x="5220072" y="4581128"/>
            <a:ext cx="2232248" cy="1224136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9" name="TextBox 8"/>
          <p:cNvSpPr txBox="1"/>
          <p:nvPr/>
        </p:nvSpPr>
        <p:spPr>
          <a:xfrm>
            <a:off x="5220072" y="5805264"/>
            <a:ext cx="2232248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QAZAQ  TILI</a:t>
            </a:r>
            <a:endParaRPr lang="ru-RU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://s3.hostingkartinok.com/uploads/images/2013/07/42d3a043eee4e245577af9e32ca4bae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2204864"/>
            <a:ext cx="2990850" cy="2238376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48099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29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16</cp:revision>
  <dcterms:created xsi:type="dcterms:W3CDTF">2018-10-30T07:16:39Z</dcterms:created>
  <dcterms:modified xsi:type="dcterms:W3CDTF">2019-12-25T09:52:48Z</dcterms:modified>
</cp:coreProperties>
</file>