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g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643438" cy="6858000"/>
          </a:xfrm>
          <a:prstGeom prst="rect">
            <a:avLst/>
          </a:prstGeom>
        </p:spPr>
      </p:pic>
      <p:pic>
        <p:nvPicPr>
          <p:cNvPr id="9" name="Рисунок 8" descr="img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9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36669" cy="6858000"/>
          </a:xfrm>
          <a:prstGeom prst="rect">
            <a:avLst/>
          </a:prstGeom>
        </p:spPr>
      </p:pic>
      <p:pic>
        <p:nvPicPr>
          <p:cNvPr id="6" name="Рисунок 5" descr="img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857752" cy="6858000"/>
          </a:xfrm>
          <a:prstGeom prst="rect">
            <a:avLst/>
          </a:prstGeom>
        </p:spPr>
      </p:pic>
      <p:pic>
        <p:nvPicPr>
          <p:cNvPr id="8" name="Рисунок 7" descr="img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36669" cy="6858000"/>
          </a:xfrm>
          <a:prstGeom prst="rect">
            <a:avLst/>
          </a:prstGeom>
        </p:spPr>
      </p:pic>
      <p:pic>
        <p:nvPicPr>
          <p:cNvPr id="9" name="Рисунок 8" descr="img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0"/>
            <a:ext cx="49291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7331" y="0"/>
            <a:ext cx="5136669" cy="6858000"/>
          </a:xfrm>
          <a:prstGeom prst="rect">
            <a:avLst/>
          </a:prstGeom>
        </p:spPr>
      </p:pic>
      <p:pic>
        <p:nvPicPr>
          <p:cNvPr id="10" name="Рисунок 9" descr="img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665" y="0"/>
            <a:ext cx="5136669" cy="6858000"/>
          </a:xfrm>
          <a:prstGeom prst="rect">
            <a:avLst/>
          </a:prstGeom>
        </p:spPr>
      </p:pic>
      <p:pic>
        <p:nvPicPr>
          <p:cNvPr id="8" name="Рисунок 7" descr="img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pic>
        <p:nvPicPr>
          <p:cNvPr id="7" name="Рисунок 6" descr="img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Areke</dc:creator>
  <cp:lastModifiedBy>Areke</cp:lastModifiedBy>
  <cp:revision>2</cp:revision>
  <dcterms:created xsi:type="dcterms:W3CDTF">2019-07-05T05:26:15Z</dcterms:created>
  <dcterms:modified xsi:type="dcterms:W3CDTF">2019-07-05T05:31:49Z</dcterms:modified>
</cp:coreProperties>
</file>