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021" y="-5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D1DDB-181E-4DE7-BDB5-B8DAEE8FDBC6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79751-5324-4753-81CA-6840D9CC6F9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" name="Рисунок 3" descr="img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9123" cy="6858000"/>
          </a:xfrm>
          <a:prstGeom prst="rect">
            <a:avLst/>
          </a:prstGeom>
        </p:spPr>
      </p:pic>
      <p:pic>
        <p:nvPicPr>
          <p:cNvPr id="6" name="Рисунок 5" descr="img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6" name="Рисунок 5" descr="img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  <p:pic>
        <p:nvPicPr>
          <p:cNvPr id="9" name="Рисунок 8" descr="img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7" name="Рисунок 6" descr="img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331" y="0"/>
            <a:ext cx="5136669" cy="6858000"/>
          </a:xfrm>
          <a:prstGeom prst="rect">
            <a:avLst/>
          </a:prstGeom>
        </p:spPr>
      </p:pic>
      <p:pic>
        <p:nvPicPr>
          <p:cNvPr id="8" name="Рисунок 7" descr="img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8577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6" name="Рисунок 5" descr="img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0561" cy="6858000"/>
          </a:xfrm>
          <a:prstGeom prst="rect">
            <a:avLst/>
          </a:prstGeom>
        </p:spPr>
      </p:pic>
      <p:pic>
        <p:nvPicPr>
          <p:cNvPr id="9" name="Рисунок 8" descr="img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7" name="Рисунок 6" descr="img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071933" cy="6858000"/>
          </a:xfrm>
          <a:prstGeom prst="rect">
            <a:avLst/>
          </a:prstGeom>
        </p:spPr>
      </p:pic>
      <p:pic>
        <p:nvPicPr>
          <p:cNvPr id="8" name="Рисунок 7" descr="img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7331" y="0"/>
            <a:ext cx="51366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6" name="Рисунок 5" descr="img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  <p:pic>
        <p:nvPicPr>
          <p:cNvPr id="9" name="Рисунок 8" descr="img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 descr="img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8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5" name="Рисунок 4" descr="img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00562" cy="6858000"/>
          </a:xfrm>
          <a:prstGeom prst="rect">
            <a:avLst/>
          </a:prstGeom>
        </p:spPr>
      </p:pic>
      <p:pic>
        <p:nvPicPr>
          <p:cNvPr id="7" name="Рисунок 6" descr="img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5" name="Рисунок 4" descr="img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00562" cy="6858000"/>
          </a:xfrm>
          <a:prstGeom prst="rect">
            <a:avLst/>
          </a:prstGeom>
        </p:spPr>
      </p:pic>
      <p:pic>
        <p:nvPicPr>
          <p:cNvPr id="6" name="Рисунок 5" descr="img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54"/>
            <a:ext cx="9144000" cy="68488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7" name="Рисунок 6" descr="img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36669" cy="6858000"/>
          </a:xfrm>
          <a:prstGeom prst="rect">
            <a:avLst/>
          </a:prstGeom>
        </p:spPr>
      </p:pic>
      <p:pic>
        <p:nvPicPr>
          <p:cNvPr id="8" name="Рисунок 7" descr="img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471487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Areke</dc:creator>
  <cp:lastModifiedBy>Areke</cp:lastModifiedBy>
  <cp:revision>5</cp:revision>
  <dcterms:created xsi:type="dcterms:W3CDTF">2019-07-05T04:42:10Z</dcterms:created>
  <dcterms:modified xsi:type="dcterms:W3CDTF">2019-07-05T05:23:47Z</dcterms:modified>
</cp:coreProperties>
</file>