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862" y="-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9252520" cy="69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1628800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қорынан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шілде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айында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180000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теңге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мектепке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жабдықтармен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қамтылса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150000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теңгеге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формасымен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қамтылды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сомма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толықтай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игерілді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сомма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жабдықтарына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30000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150000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қаржы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180000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628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9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692696"/>
            <a:ext cx="813690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 – 2021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жылының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басынан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2008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қаңтардағы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№64 (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қаулысына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оқумен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қамту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қорының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есебінен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балалы,атаулы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отбасына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тапсырған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анықталды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атаулы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құқығы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отбасыннан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8</a:t>
            </a: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жетім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анасының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қамқорлығынсыз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отбасыларда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-3 </a:t>
            </a:r>
          </a:p>
        </p:txBody>
      </p:sp>
    </p:spTree>
    <p:extLst>
      <p:ext uri="{BB962C8B-B14F-4D97-AF65-F5344CB8AC3E}">
        <p14:creationId xmlns:p14="http://schemas.microsoft.com/office/powerpoint/2010/main" val="23778174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121</Words>
  <Application>Microsoft Office PowerPoint</Application>
  <PresentationFormat>Экран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6</cp:revision>
  <dcterms:created xsi:type="dcterms:W3CDTF">2021-12-21T04:52:45Z</dcterms:created>
  <dcterms:modified xsi:type="dcterms:W3CDTF">2021-12-21T06:06:58Z</dcterms:modified>
</cp:coreProperties>
</file>