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10.xml" ContentType="application/vnd.openxmlformats-officedocument.presentationml.slideLayout+xml"/>
  <Default Extension="gif" ContentType="image/gif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5.xml" ContentType="application/vnd.openxmlformats-officedocument.themeOverride+xml"/>
  <Override PartName="/ppt/diagrams/layout1.xml" ContentType="application/vnd.openxmlformats-officedocument.drawingml.diagramLayout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82" r:id="rId2"/>
    <p:sldId id="256" r:id="rId3"/>
    <p:sldId id="257" r:id="rId4"/>
    <p:sldId id="258" r:id="rId5"/>
    <p:sldId id="259" r:id="rId6"/>
    <p:sldId id="267" r:id="rId7"/>
    <p:sldId id="266" r:id="rId8"/>
    <p:sldId id="264" r:id="rId9"/>
    <p:sldId id="260" r:id="rId10"/>
    <p:sldId id="261" r:id="rId11"/>
    <p:sldId id="262" r:id="rId12"/>
    <p:sldId id="263" r:id="rId13"/>
    <p:sldId id="283" r:id="rId14"/>
    <p:sldId id="284" r:id="rId15"/>
    <p:sldId id="269" r:id="rId16"/>
    <p:sldId id="270" r:id="rId17"/>
    <p:sldId id="271" r:id="rId18"/>
    <p:sldId id="273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D5D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869" y="-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D146E-2040-422D-8609-258F95746E0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689B6B-7BF2-4EA3-BC5D-651E876204D0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err="1" smtClean="0"/>
            <a:t>Құжаттар</a:t>
          </a:r>
          <a:r>
            <a:rPr lang="ru-RU" dirty="0" smtClean="0"/>
            <a:t> </a:t>
          </a:r>
          <a:r>
            <a:rPr lang="ru-RU" dirty="0" err="1" smtClean="0"/>
            <a:t>түпнұсқасы</a:t>
          </a:r>
          <a:endParaRPr lang="ru-RU" dirty="0"/>
        </a:p>
      </dgm:t>
    </dgm:pt>
    <dgm:pt modelId="{45A6F446-4EAB-4B7F-ADE7-76D144EA0D57}" type="parTrans" cxnId="{283046D2-C1EA-4495-B8BD-0EF7A32AF043}">
      <dgm:prSet/>
      <dgm:spPr/>
      <dgm:t>
        <a:bodyPr/>
        <a:lstStyle/>
        <a:p>
          <a:endParaRPr lang="ru-RU"/>
        </a:p>
      </dgm:t>
    </dgm:pt>
    <dgm:pt modelId="{0ED0DBA3-1441-477C-B7BD-BCA80AFB6659}" type="sibTrans" cxnId="{283046D2-C1EA-4495-B8BD-0EF7A32AF043}">
      <dgm:prSet/>
      <dgm:spPr/>
      <dgm:t>
        <a:bodyPr/>
        <a:lstStyle/>
        <a:p>
          <a:endParaRPr lang="ru-RU"/>
        </a:p>
      </dgm:t>
    </dgm:pt>
    <dgm:pt modelId="{B74945EA-5C29-428D-873D-C04747CF15F7}">
      <dgm:prSet phldrT="[Текст]"/>
      <dgm:spPr/>
      <dgm:t>
        <a:bodyPr/>
        <a:lstStyle/>
        <a:p>
          <a:r>
            <a:rPr lang="ru-RU" b="1" dirty="0" err="1" smtClean="0"/>
            <a:t>Өтініш</a:t>
          </a:r>
          <a:endParaRPr lang="ru-RU" b="1" dirty="0"/>
        </a:p>
      </dgm:t>
    </dgm:pt>
    <dgm:pt modelId="{6257F19D-CF61-4C87-B1B6-4D6E848D1443}" type="parTrans" cxnId="{41E7024D-2840-4B48-8E77-D9D16994BD6B}">
      <dgm:prSet/>
      <dgm:spPr/>
      <dgm:t>
        <a:bodyPr/>
        <a:lstStyle/>
        <a:p>
          <a:endParaRPr lang="ru-RU"/>
        </a:p>
      </dgm:t>
    </dgm:pt>
    <dgm:pt modelId="{2E4228CF-7E7B-451F-8EA6-8A54A58E952F}" type="sibTrans" cxnId="{41E7024D-2840-4B48-8E77-D9D16994BD6B}">
      <dgm:prSet/>
      <dgm:spPr/>
      <dgm:t>
        <a:bodyPr/>
        <a:lstStyle/>
        <a:p>
          <a:endParaRPr lang="ru-RU"/>
        </a:p>
      </dgm:t>
    </dgm:pt>
    <dgm:pt modelId="{3CDCA88B-C808-44BB-8F13-496F612A6650}">
      <dgm:prSet phldrT="[Текст]"/>
      <dgm:spPr/>
      <dgm:t>
        <a:bodyPr/>
        <a:lstStyle/>
        <a:p>
          <a:r>
            <a:rPr lang="ru-RU" b="1" dirty="0" err="1" smtClean="0"/>
            <a:t>Денсаулық</a:t>
          </a:r>
          <a:r>
            <a:rPr lang="ru-RU" b="1" dirty="0" smtClean="0"/>
            <a:t> </a:t>
          </a:r>
          <a:r>
            <a:rPr lang="ru-RU" b="1" dirty="0" err="1" smtClean="0"/>
            <a:t>паспорты</a:t>
          </a:r>
          <a:r>
            <a:rPr lang="ru-RU" b="1" dirty="0" smtClean="0"/>
            <a:t> </a:t>
          </a:r>
          <a:endParaRPr lang="ru-RU" b="1" dirty="0"/>
        </a:p>
      </dgm:t>
    </dgm:pt>
    <dgm:pt modelId="{8EE779C5-E87B-471D-9776-BB11870E6832}" type="parTrans" cxnId="{A05D1FF4-0B73-4F93-95E7-B329243AA7C3}">
      <dgm:prSet/>
      <dgm:spPr/>
      <dgm:t>
        <a:bodyPr/>
        <a:lstStyle/>
        <a:p>
          <a:endParaRPr lang="ru-RU"/>
        </a:p>
      </dgm:t>
    </dgm:pt>
    <dgm:pt modelId="{3091FE86-2E59-42E3-9988-4335610A916C}" type="sibTrans" cxnId="{A05D1FF4-0B73-4F93-95E7-B329243AA7C3}">
      <dgm:prSet/>
      <dgm:spPr/>
      <dgm:t>
        <a:bodyPr/>
        <a:lstStyle/>
        <a:p>
          <a:endParaRPr lang="ru-RU"/>
        </a:p>
      </dgm:t>
    </dgm:pt>
    <dgm:pt modelId="{EA5BF7FC-9BA5-472D-8155-C9EAB7CB78CC}" type="pres">
      <dgm:prSet presAssocID="{B9CD146E-2040-422D-8609-258F95746E0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A34AA4-9C78-4286-82EC-E20AAE5308D5}" type="pres">
      <dgm:prSet presAssocID="{9F689B6B-7BF2-4EA3-BC5D-651E876204D0}" presName="roof" presStyleLbl="dkBgShp" presStyleIdx="0" presStyleCnt="2"/>
      <dgm:spPr/>
      <dgm:t>
        <a:bodyPr/>
        <a:lstStyle/>
        <a:p>
          <a:endParaRPr lang="ru-RU"/>
        </a:p>
      </dgm:t>
    </dgm:pt>
    <dgm:pt modelId="{38BEC3BB-216D-4A25-A617-5EEAECADE3B9}" type="pres">
      <dgm:prSet presAssocID="{9F689B6B-7BF2-4EA3-BC5D-651E876204D0}" presName="pillars" presStyleCnt="0"/>
      <dgm:spPr/>
    </dgm:pt>
    <dgm:pt modelId="{C69DD19C-A0C6-475F-9521-25CB01D9358E}" type="pres">
      <dgm:prSet presAssocID="{9F689B6B-7BF2-4EA3-BC5D-651E876204D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2B0DE-0F77-46C8-8ADC-4C2432B5BFDB}" type="pres">
      <dgm:prSet presAssocID="{3CDCA88B-C808-44BB-8F13-496F612A6650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5C9C5-CC59-45CE-956B-D72A633D70E5}" type="pres">
      <dgm:prSet presAssocID="{9F689B6B-7BF2-4EA3-BC5D-651E876204D0}" presName="base" presStyleLbl="dkBgShp" presStyleIdx="1" presStyleCnt="2"/>
      <dgm:spPr/>
    </dgm:pt>
  </dgm:ptLst>
  <dgm:cxnLst>
    <dgm:cxn modelId="{283046D2-C1EA-4495-B8BD-0EF7A32AF043}" srcId="{B9CD146E-2040-422D-8609-258F95746E08}" destId="{9F689B6B-7BF2-4EA3-BC5D-651E876204D0}" srcOrd="0" destOrd="0" parTransId="{45A6F446-4EAB-4B7F-ADE7-76D144EA0D57}" sibTransId="{0ED0DBA3-1441-477C-B7BD-BCA80AFB6659}"/>
    <dgm:cxn modelId="{F8308DB7-887C-4C09-9929-5989FF094A7B}" type="presOf" srcId="{3CDCA88B-C808-44BB-8F13-496F612A6650}" destId="{CF42B0DE-0F77-46C8-8ADC-4C2432B5BFDB}" srcOrd="0" destOrd="0" presId="urn:microsoft.com/office/officeart/2005/8/layout/hList3"/>
    <dgm:cxn modelId="{41E7024D-2840-4B48-8E77-D9D16994BD6B}" srcId="{9F689B6B-7BF2-4EA3-BC5D-651E876204D0}" destId="{B74945EA-5C29-428D-873D-C04747CF15F7}" srcOrd="0" destOrd="0" parTransId="{6257F19D-CF61-4C87-B1B6-4D6E848D1443}" sibTransId="{2E4228CF-7E7B-451F-8EA6-8A54A58E952F}"/>
    <dgm:cxn modelId="{676093C8-532A-465B-849A-B7F56D7825AF}" type="presOf" srcId="{B9CD146E-2040-422D-8609-258F95746E08}" destId="{EA5BF7FC-9BA5-472D-8155-C9EAB7CB78CC}" srcOrd="0" destOrd="0" presId="urn:microsoft.com/office/officeart/2005/8/layout/hList3"/>
    <dgm:cxn modelId="{3F7F2AA7-D48C-4417-A7B8-ADA3E00AED55}" type="presOf" srcId="{9F689B6B-7BF2-4EA3-BC5D-651E876204D0}" destId="{24A34AA4-9C78-4286-82EC-E20AAE5308D5}" srcOrd="0" destOrd="0" presId="urn:microsoft.com/office/officeart/2005/8/layout/hList3"/>
    <dgm:cxn modelId="{E78FB4E7-1FE1-4EEE-B1CF-7BB233969257}" type="presOf" srcId="{B74945EA-5C29-428D-873D-C04747CF15F7}" destId="{C69DD19C-A0C6-475F-9521-25CB01D9358E}" srcOrd="0" destOrd="0" presId="urn:microsoft.com/office/officeart/2005/8/layout/hList3"/>
    <dgm:cxn modelId="{A05D1FF4-0B73-4F93-95E7-B329243AA7C3}" srcId="{9F689B6B-7BF2-4EA3-BC5D-651E876204D0}" destId="{3CDCA88B-C808-44BB-8F13-496F612A6650}" srcOrd="1" destOrd="0" parTransId="{8EE779C5-E87B-471D-9776-BB11870E6832}" sibTransId="{3091FE86-2E59-42E3-9988-4335610A916C}"/>
    <dgm:cxn modelId="{94061AFB-23CD-4456-BEEB-7318BB822D22}" type="presParOf" srcId="{EA5BF7FC-9BA5-472D-8155-C9EAB7CB78CC}" destId="{24A34AA4-9C78-4286-82EC-E20AAE5308D5}" srcOrd="0" destOrd="0" presId="urn:microsoft.com/office/officeart/2005/8/layout/hList3"/>
    <dgm:cxn modelId="{8862186D-8E23-4812-AAEE-BD9432669E76}" type="presParOf" srcId="{EA5BF7FC-9BA5-472D-8155-C9EAB7CB78CC}" destId="{38BEC3BB-216D-4A25-A617-5EEAECADE3B9}" srcOrd="1" destOrd="0" presId="urn:microsoft.com/office/officeart/2005/8/layout/hList3"/>
    <dgm:cxn modelId="{D14000D8-9FCE-4732-A4B8-3820566297B8}" type="presParOf" srcId="{38BEC3BB-216D-4A25-A617-5EEAECADE3B9}" destId="{C69DD19C-A0C6-475F-9521-25CB01D9358E}" srcOrd="0" destOrd="0" presId="urn:microsoft.com/office/officeart/2005/8/layout/hList3"/>
    <dgm:cxn modelId="{4FD19636-E731-4A53-801E-BCDA6BCC5EF8}" type="presParOf" srcId="{38BEC3BB-216D-4A25-A617-5EEAECADE3B9}" destId="{CF42B0DE-0F77-46C8-8ADC-4C2432B5BFDB}" srcOrd="1" destOrd="0" presId="urn:microsoft.com/office/officeart/2005/8/layout/hList3"/>
    <dgm:cxn modelId="{F91A9621-3FAA-4011-826E-5270D5CB1030}" type="presParOf" srcId="{EA5BF7FC-9BA5-472D-8155-C9EAB7CB78CC}" destId="{F2D5C9C5-CC59-45CE-956B-D72A633D70E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A34AA4-9C78-4286-82EC-E20AAE5308D5}">
      <dsp:nvSpPr>
        <dsp:cNvPr id="0" name=""/>
        <dsp:cNvSpPr/>
      </dsp:nvSpPr>
      <dsp:spPr>
        <a:xfrm>
          <a:off x="0" y="0"/>
          <a:ext cx="5966106" cy="905687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err="1" smtClean="0"/>
            <a:t>Құжаттар</a:t>
          </a:r>
          <a:r>
            <a:rPr lang="ru-RU" sz="4100" kern="1200" dirty="0" smtClean="0"/>
            <a:t> </a:t>
          </a:r>
          <a:r>
            <a:rPr lang="ru-RU" sz="4100" kern="1200" dirty="0" err="1" smtClean="0"/>
            <a:t>түпнұсқасы</a:t>
          </a:r>
          <a:endParaRPr lang="ru-RU" sz="4100" kern="1200" dirty="0"/>
        </a:p>
      </dsp:txBody>
      <dsp:txXfrm>
        <a:off x="0" y="0"/>
        <a:ext cx="5966106" cy="905687"/>
      </dsp:txXfrm>
    </dsp:sp>
    <dsp:sp modelId="{C69DD19C-A0C6-475F-9521-25CB01D9358E}">
      <dsp:nvSpPr>
        <dsp:cNvPr id="0" name=""/>
        <dsp:cNvSpPr/>
      </dsp:nvSpPr>
      <dsp:spPr>
        <a:xfrm>
          <a:off x="0" y="905687"/>
          <a:ext cx="2983053" cy="1901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err="1" smtClean="0"/>
            <a:t>Өтініш</a:t>
          </a:r>
          <a:endParaRPr lang="ru-RU" sz="3700" b="1" kern="1200" dirty="0"/>
        </a:p>
      </dsp:txBody>
      <dsp:txXfrm>
        <a:off x="0" y="905687"/>
        <a:ext cx="2983053" cy="1901942"/>
      </dsp:txXfrm>
    </dsp:sp>
    <dsp:sp modelId="{CF42B0DE-0F77-46C8-8ADC-4C2432B5BFDB}">
      <dsp:nvSpPr>
        <dsp:cNvPr id="0" name=""/>
        <dsp:cNvSpPr/>
      </dsp:nvSpPr>
      <dsp:spPr>
        <a:xfrm>
          <a:off x="2983053" y="905687"/>
          <a:ext cx="2983053" cy="1901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err="1" smtClean="0"/>
            <a:t>Денсаулық</a:t>
          </a:r>
          <a:r>
            <a:rPr lang="ru-RU" sz="3700" b="1" kern="1200" dirty="0" smtClean="0"/>
            <a:t> </a:t>
          </a:r>
          <a:r>
            <a:rPr lang="ru-RU" sz="3700" b="1" kern="1200" dirty="0" err="1" smtClean="0"/>
            <a:t>паспорты</a:t>
          </a:r>
          <a:r>
            <a:rPr lang="ru-RU" sz="3700" b="1" kern="1200" dirty="0" smtClean="0"/>
            <a:t> </a:t>
          </a:r>
          <a:endParaRPr lang="ru-RU" sz="3700" b="1" kern="1200" dirty="0"/>
        </a:p>
      </dsp:txBody>
      <dsp:txXfrm>
        <a:off x="2983053" y="905687"/>
        <a:ext cx="2983053" cy="1901942"/>
      </dsp:txXfrm>
    </dsp:sp>
    <dsp:sp modelId="{F2D5C9C5-CC59-45CE-956B-D72A633D70E5}">
      <dsp:nvSpPr>
        <dsp:cNvPr id="0" name=""/>
        <dsp:cNvSpPr/>
      </dsp:nvSpPr>
      <dsp:spPr>
        <a:xfrm>
          <a:off x="0" y="2807630"/>
          <a:ext cx="5966106" cy="2113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07862CD-C444-4C6A-BA73-F10D1EEE1B14}" type="datetimeFigureOut">
              <a:rPr lang="ru-RU" smtClean="0">
                <a:solidFill>
                  <a:prstClr val="black"/>
                </a:solidFill>
              </a:rPr>
              <a:pPr/>
              <a:t>17.06.2019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DCEF20-8653-4FFE-ABAB-4C3B580E9565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011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17.06.2019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31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17.06.2019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82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17.06.2019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09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07862CD-C444-4C6A-BA73-F10D1EEE1B14}" type="datetimeFigureOut">
              <a:rPr lang="ru-RU" smtClean="0">
                <a:solidFill>
                  <a:prstClr val="black"/>
                </a:solidFill>
              </a:rPr>
              <a:pPr/>
              <a:t>17.06.2019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5DCEF20-8653-4FFE-ABAB-4C3B580E9565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439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17.06.2019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72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17.06.2019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87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17.06.2019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33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17.06.2019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93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17.06.2019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DCEF20-8653-4FFE-ABAB-4C3B580E9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352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07862CD-C444-4C6A-BA73-F10D1EEE1B14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DCEF20-8653-4FFE-ABAB-4C3B580E9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1101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7862CD-C444-4C6A-BA73-F10D1EEE1B1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17.06.2019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DCEF20-8653-4FFE-ABAB-4C3B580E9565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72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kargoo.gov.kz/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420" y="2552417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Портал </a:t>
            </a:r>
            <a:r>
              <a:rPr lang="ru-RU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арқылы</a:t>
            </a:r>
            <a:r>
              <a:rPr lang="ru-RU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өтініш</a:t>
            </a:r>
            <a:r>
              <a:rPr lang="ru-RU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беру </a:t>
            </a:r>
            <a:r>
              <a:rPr lang="ru-RU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нұсқамасы</a:t>
            </a:r>
            <a:r>
              <a:rPr lang="ru-RU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33" y="419418"/>
            <a:ext cx="10869047" cy="503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366076" y="5515879"/>
            <a:ext cx="582592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Келесі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бетте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хабарламаны</a:t>
            </a:r>
            <a:r>
              <a:rPr 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әдісін</a:t>
            </a:r>
            <a:r>
              <a:rPr 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тілді</a:t>
            </a:r>
            <a:r>
              <a:rPr 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таңдаңыз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«ОК» галочка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қойыңыз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Әрі</a:t>
            </a:r>
            <a:r>
              <a:rPr 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қарай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ды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басыңыз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5845" y="3789680"/>
            <a:ext cx="407035" cy="386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329791" y="3827713"/>
            <a:ext cx="574259" cy="32171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63920" y="37287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8081" y="3129280"/>
            <a:ext cx="721360" cy="426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8276191" y="3197793"/>
            <a:ext cx="574259" cy="32171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910320" y="3098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65520" y="1828800"/>
            <a:ext cx="1767839" cy="426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9801580">
            <a:off x="7788511" y="1480754"/>
            <a:ext cx="574259" cy="32171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310880" y="11582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22558" y="1838960"/>
            <a:ext cx="1767839" cy="426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4843042">
            <a:off x="9486269" y="1379155"/>
            <a:ext cx="574259" cy="32171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266958" y="9753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00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901" y="2416512"/>
            <a:ext cx="5105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Келесі</a:t>
            </a:r>
            <a:r>
              <a:rPr lang="ru-RU" sz="24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бетте</a:t>
            </a:r>
            <a:r>
              <a:rPr lang="ru-RU" sz="24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Сізбен</a:t>
            </a:r>
            <a:r>
              <a:rPr lang="ru-RU" sz="24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берілген</a:t>
            </a:r>
            <a:r>
              <a:rPr lang="ru-RU" sz="24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деректердің</a:t>
            </a:r>
            <a:r>
              <a:rPr lang="ru-RU" sz="24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дұрыстығын</a:t>
            </a:r>
            <a:r>
              <a:rPr lang="ru-RU" sz="24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тексеріңіз</a:t>
            </a:r>
            <a:r>
              <a:rPr lang="ru-RU" sz="24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sz="24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барлық</a:t>
            </a:r>
            <a:r>
              <a:rPr lang="ru-RU" sz="24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</a:t>
            </a:r>
            <a:r>
              <a:rPr lang="ru-RU" sz="24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ru-RU" sz="24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ru-RU" sz="24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Өтінішті</a:t>
            </a:r>
            <a:r>
              <a:rPr lang="ru-RU" sz="24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жіберу</a:t>
            </a:r>
            <a:r>
              <a:rPr lang="ru-RU" sz="24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</a:t>
            </a:r>
            <a:r>
              <a:rPr lang="ru-RU" sz="24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басыңыз</a:t>
            </a:r>
            <a:r>
              <a:rPr lang="ru-RU" sz="24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004" y="194945"/>
            <a:ext cx="5466715" cy="652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487285" y="6461760"/>
            <a:ext cx="549275" cy="25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273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985838"/>
            <a:ext cx="100488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4800" y="313607"/>
            <a:ext cx="11430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Өтініш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жіберілгеннен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«РАХМЕТ, СІЗДІҢ ӨТІНІШІҢІЗ ҚАБЫЛДАНДЫ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БІЛІМ БӨЛІМІНЕ ЖІБЕРІДІ»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хабарламасымен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Сізге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бет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ашылады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Сонымен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бірге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сіздің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өтінішіңіздің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номері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көрсетіледі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60958" y="5906947"/>
            <a:ext cx="497988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Осымен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сыныпқа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өтінішті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тіркеу</a:t>
            </a:r>
            <a:r>
              <a:rPr lang="ru-RU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аяқталды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514698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964" y="4328262"/>
            <a:ext cx="113547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Сәйкестік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болмаса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3200" b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растайтын</a:t>
            </a:r>
            <a:r>
              <a:rPr lang="ru-RU" sz="3200" b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құжаттардың</a:t>
            </a:r>
            <a:r>
              <a:rPr lang="ru-RU" sz="3200" b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толық</a:t>
            </a:r>
            <a:r>
              <a:rPr lang="ru-RU" sz="3200" b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болмауына</a:t>
            </a:r>
            <a:r>
              <a:rPr lang="ru-RU" sz="3200" b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ru-RU" sz="3200" b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өтінішті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тіркеу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қабылданбайды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26062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Өтінішті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тіркеу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289" y="2138719"/>
            <a:ext cx="10538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күн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ішінде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өтнішті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қарастырады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4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0781" y="1454670"/>
            <a:ext cx="8609033" cy="51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Өтініш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статусын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тексеру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8678115" y="4870052"/>
            <a:ext cx="827596" cy="416689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8267" y="5602153"/>
            <a:ext cx="2824224" cy="7986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3821" y="1928872"/>
            <a:ext cx="9582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692" y="1270618"/>
            <a:ext cx="109785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Баласын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мектепке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тіркеу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түпнұсқа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құжаттарымен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келеді</a:t>
            </a: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</a:t>
            </a: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4000" u="sng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күнтізбелік</a:t>
            </a:r>
            <a:r>
              <a:rPr lang="ru-RU" sz="40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u="sng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күндер</a:t>
            </a:r>
            <a:r>
              <a:rPr lang="ru-RU" sz="40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u="sng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ішінде</a:t>
            </a:r>
            <a:r>
              <a:rPr lang="ru-RU" sz="40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тіркейді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pPr algn="ctr"/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Тіркеу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195618661"/>
              </p:ext>
            </p:extLst>
          </p:nvPr>
        </p:nvGraphicFramePr>
        <p:xfrm>
          <a:off x="3201042" y="3503377"/>
          <a:ext cx="5966106" cy="301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600" y="1374790"/>
            <a:ext cx="10978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 </a:t>
            </a:r>
            <a:r>
              <a:rPr lang="ru-RU" sz="4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мектепке</a:t>
            </a: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тіркеуде</a:t>
            </a: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</a:t>
            </a:r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қабылдамауы</a:t>
            </a:r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</a:t>
            </a:r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40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pPr algn="ctr"/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Тіркеу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113" y="2990882"/>
            <a:ext cx="11296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түпнұсқа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құжаттарының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растауы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толық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болмауы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болмауы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buBlip>
                <a:blip r:embed="rId3"/>
              </a:buBlip>
            </a:pP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өтініш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уақытында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тілін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таңдауда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ата-аналармен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қателік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жіберілгенде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9839" y="1717269"/>
            <a:ext cx="114126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бала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сәтті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тіркелсе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электронды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өтініш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берген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көрсетілген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мобильдің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номеріне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тіркелгендігі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SMS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хабарлама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келеді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pPr algn="ctr"/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Тіркеу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11" name="Picture 11" descr="Зачисление и перевод детей в общеобразовательных учреждениях г. Караган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3438" y="4543766"/>
            <a:ext cx="2381250" cy="165735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391" y="1103810"/>
            <a:ext cx="114126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бала </a:t>
            </a:r>
            <a:r>
              <a:rPr lang="ru-RU" sz="4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мектепке</a:t>
            </a:r>
            <a:r>
              <a:rPr lang="ru-RU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тіркелген</a:t>
            </a:r>
            <a:r>
              <a:rPr lang="ru-RU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ru-RU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бірақ</a:t>
            </a:r>
            <a:r>
              <a:rPr lang="ru-RU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</a:t>
            </a:r>
            <a:r>
              <a:rPr lang="ru-RU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ru-RU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мектепке</a:t>
            </a:r>
            <a:r>
              <a:rPr lang="ru-RU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ауыстыруды</a:t>
            </a:r>
            <a:r>
              <a:rPr lang="ru-RU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шешсе</a:t>
            </a:r>
            <a:r>
              <a:rPr lang="ru-RU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мектептегі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жүйеден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тізімнен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шығаруды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растауы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мектепке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келіп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қайтадан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қажетті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мектепке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тіркеуге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өтініш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352" y="20275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Қолдау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қызметі</a:t>
            </a:r>
            <a:endParaRPr lang="ru-RU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85" y="1667524"/>
            <a:ext cx="11403709" cy="438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9745883" y="2558011"/>
            <a:ext cx="1307939" cy="416689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7994" y="2338092"/>
            <a:ext cx="636608" cy="7986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392" y="121654"/>
            <a:ext cx="11684977" cy="141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пользователя «Зачисление в 1 класс» </a:t>
            </a: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зачисления ребенка 1 класс требуется зайти на портал: </a:t>
            </a:r>
            <a:r>
              <a:rPr lang="ru-RU" u="sng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http://school.kargoo.gov.kz/ru</a:t>
            </a:r>
            <a:r>
              <a:rPr lang="ru-RU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главной странице сайта нажать «Зачисление в 1 класс».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218" y="145574"/>
            <a:ext cx="11845154" cy="13080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http://school.kargoo.gov.kz/ru/</a:t>
            </a:r>
            <a:endParaRPr lang="ru-RU" sz="5400" u="sng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0650" y="1238250"/>
            <a:ext cx="68707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72050" y="4572000"/>
            <a:ext cx="2257425" cy="809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7267576" y="4819650"/>
            <a:ext cx="742950" cy="504825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06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0"/>
            <a:ext cx="100203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085079" y="6041596"/>
            <a:ext cx="360105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Әрі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арай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Кезекке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тұру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басыңыз</a:t>
            </a: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0325" y="6143625"/>
            <a:ext cx="1228725" cy="485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20010383">
            <a:off x="7657911" y="5738580"/>
            <a:ext cx="742950" cy="418564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693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89450"/>
            <a:ext cx="1168497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мобилді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телефон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номері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жолы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міндетті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түрде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толтырылады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«СМС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жіберуге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келісемін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тармағына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қойыңыз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«СМС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растау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кодын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жіберу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кнопкасы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көмегімен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растау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кодын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жіберіңіз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Смс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хабарын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күтіңіз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Растау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кодын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жолына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алынған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кодты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енгізіңіз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Қалған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жолдар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еріктеріңіз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толтырылады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Деректерді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енгізгеннен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форма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астындағы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Әрі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қарайды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басыңыз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</a:t>
            </a: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751" y="1623432"/>
            <a:ext cx="9269748" cy="494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633845" y="2905760"/>
            <a:ext cx="4064635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23685" y="3566160"/>
            <a:ext cx="4044315" cy="325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13525" y="3251200"/>
            <a:ext cx="2357755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41765" y="3251200"/>
            <a:ext cx="1656715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89525" y="6085840"/>
            <a:ext cx="407035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7058312">
            <a:off x="8570103" y="2500234"/>
            <a:ext cx="441253" cy="32171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757920" y="20218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10800000">
            <a:off x="6000351" y="3218113"/>
            <a:ext cx="574259" cy="32171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38800" y="31292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15884878">
            <a:off x="9068671" y="2913313"/>
            <a:ext cx="574259" cy="321717"/>
          </a:xfrm>
          <a:prstGeom prst="leftArrow">
            <a:avLst/>
          </a:prstGeom>
          <a:solidFill>
            <a:srgbClr val="FF5D5D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144000" y="23063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9798261">
            <a:off x="6040990" y="3807394"/>
            <a:ext cx="574259" cy="276926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669280" y="36880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563471" y="6062913"/>
            <a:ext cx="574259" cy="32171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258560" y="59639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848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50" y="532319"/>
            <a:ext cx="4155098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Келесі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бетте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өзіңіздің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ЖСН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жолына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Ата-ананың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ЖСН (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заңды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өкілінің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)»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Аты-жөні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әкесінің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атын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толтыру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кнопкасын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басыңыз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Деректеріңізді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алғаннан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ЖСН»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жолы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толтырылады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Аты-жөні,әкесінің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атын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толтыруды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басыңыз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Содан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туу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куәлікті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жолдан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таңдап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алыңыз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Туу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куәлігінің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номері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«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Берілген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күні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толтырыңыз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Сонымен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бірге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балаңыздың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фотасын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бала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денсаулығының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паспортын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жүктеңіз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1, 17 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беттер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 16, 17).</a:t>
            </a: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Деректерді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енгізгеннен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форманы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төменін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Әрі</a:t>
            </a: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қарай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ды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басыңыз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0465" y="168910"/>
            <a:ext cx="6896735" cy="652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747125" y="822960"/>
            <a:ext cx="2276475" cy="325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5905172">
            <a:off x="10056337" y="429048"/>
            <a:ext cx="447223" cy="253918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68560" y="-711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64240" y="822960"/>
            <a:ext cx="741680" cy="325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4566009">
            <a:off x="10858977" y="469688"/>
            <a:ext cx="447223" cy="253918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779760" y="1016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47125" y="2722880"/>
            <a:ext cx="2276475" cy="325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064240" y="2722880"/>
            <a:ext cx="721360" cy="325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4984080">
            <a:off x="9863297" y="2389928"/>
            <a:ext cx="447223" cy="253918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794240" y="19507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 rot="16200000">
            <a:off x="11062178" y="2359448"/>
            <a:ext cx="447223" cy="253918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1125200" y="18084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69200" y="6405900"/>
            <a:ext cx="36576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8001871" y="6382973"/>
            <a:ext cx="574259" cy="32171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585200" y="62839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68080" y="4495820"/>
            <a:ext cx="99568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2520248">
            <a:off x="9495391" y="4889454"/>
            <a:ext cx="574259" cy="32171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966960" y="5034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68080" y="4201180"/>
            <a:ext cx="301752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rot="2520248">
            <a:off x="10948271" y="4574494"/>
            <a:ext cx="574259" cy="32171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1419840" y="46787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трелка влево 31"/>
          <p:cNvSpPr/>
          <p:nvPr/>
        </p:nvSpPr>
        <p:spPr>
          <a:xfrm rot="14984080">
            <a:off x="10777696" y="5346488"/>
            <a:ext cx="447223" cy="253918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0708639" y="49072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423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паспорт здоровья ребенка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5352" r="4155" b="14020"/>
          <a:stretch>
            <a:fillRect/>
          </a:stretch>
        </p:blipFill>
        <p:spPr bwMode="auto">
          <a:xfrm>
            <a:off x="6277851" y="284387"/>
            <a:ext cx="4942390" cy="6269523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0312883" y="5925099"/>
            <a:ext cx="638175" cy="638175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2400" y="350663"/>
            <a:ext cx="6032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 </a:t>
            </a:r>
            <a:r>
              <a:rPr lang="ru-RU" sz="32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денсаулығының</a:t>
            </a:r>
            <a:r>
              <a:rPr lang="ru-RU" sz="32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паспорты</a:t>
            </a:r>
            <a:r>
              <a:rPr lang="ru-RU" sz="32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66218" y="243067"/>
            <a:ext cx="2762394" cy="147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:\Облако\Cloud Mail.Ru\ДИСК 1!\Информатика\Информатика 2018-2019\Кейс\НОВОСТИ\16.05.2019\Собрание 18.05\20190516_121410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t="4317" b="17063"/>
          <a:stretch>
            <a:fillRect/>
          </a:stretch>
        </p:blipFill>
        <p:spPr bwMode="auto">
          <a:xfrm>
            <a:off x="3163887" y="-1"/>
            <a:ext cx="4642210" cy="6493397"/>
          </a:xfrm>
          <a:prstGeom prst="rect">
            <a:avLst/>
          </a:prstGeom>
          <a:noFill/>
        </p:spPr>
      </p:pic>
      <p:pic>
        <p:nvPicPr>
          <p:cNvPr id="2053" name="Picture 5" descr="E:\Облако\Cloud Mail.Ru\ДИСК 1!\Информатика\Информатика 2018-2019\Кейс\НОВОСТИ\16.05.2019\Собрание 18.05\20190516_121424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t="2586" b="12240"/>
          <a:stretch>
            <a:fillRect/>
          </a:stretch>
        </p:blipFill>
        <p:spPr bwMode="auto">
          <a:xfrm>
            <a:off x="7911343" y="0"/>
            <a:ext cx="4280658" cy="6481823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051183" y="5962652"/>
            <a:ext cx="638175" cy="638175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17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11375309" y="5918283"/>
            <a:ext cx="638175" cy="638175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18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9433" y="2723473"/>
            <a:ext cx="5300746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Дәрігерлер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мөрімен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беттер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Облако\Cloud Mail.Ru\ДИСК 1!\Информатика\Информатика 2018-2019\Кейс\НОВОСТИ\16.05.2019\Собрание 18.05\20190516_121506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371" y="92600"/>
            <a:ext cx="9183814" cy="67437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661260" y="6102875"/>
            <a:ext cx="638175" cy="638175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16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11176610" y="6055250"/>
            <a:ext cx="638175" cy="638175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17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684" y="173179"/>
            <a:ext cx="2353811" cy="15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79433" y="2723473"/>
            <a:ext cx="5393721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Дәрігерлер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мөрімен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беттер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3200" dirty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068" y="353078"/>
            <a:ext cx="4085863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</a:t>
            </a:r>
            <a:r>
              <a:rPr 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тілі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таңдаңыз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мекенжайы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көрсетіңіз</a:t>
            </a:r>
            <a:r>
              <a:rPr 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мектепке</a:t>
            </a:r>
            <a:r>
              <a:rPr lang="ru-RU" sz="20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өтініш</a:t>
            </a:r>
            <a:r>
              <a:rPr lang="ru-RU" sz="20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бергіңіз</a:t>
            </a:r>
            <a:r>
              <a:rPr lang="ru-RU" sz="20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келсе</a:t>
            </a:r>
            <a:r>
              <a:rPr lang="ru-RU" sz="20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u="sng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сіздің</a:t>
            </a:r>
            <a:r>
              <a:rPr lang="ru-RU" sz="20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мекенжайыңызға</a:t>
            </a:r>
            <a:r>
              <a:rPr lang="ru-RU" sz="20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</a:t>
            </a:r>
            <a:r>
              <a:rPr lang="ru-RU" sz="20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келмесе</a:t>
            </a:r>
            <a:r>
              <a:rPr lang="ru-RU" sz="20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онда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мектепті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мекенжайға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квотасы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ru-RU" sz="2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мектепті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таңдаңыз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«№1 квота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мектептің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тілі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«№1 квота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«№2 квота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мектептің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тілі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«№2 квота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жолдарын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таңдаңыз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Деректерді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енгізгеннен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төмендегі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форма </a:t>
            </a:r>
            <a:r>
              <a:rPr 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Әрі</a:t>
            </a:r>
            <a:r>
              <a:rPr 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қарай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ды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басыңыз</a:t>
            </a: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81013" y="5448383"/>
            <a:ext cx="351098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Квота </a:t>
            </a:r>
            <a:r>
              <a:rPr lang="ru-RU" sz="20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таңдалған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мектепте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рет</a:t>
            </a: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жүргізіледі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басқалары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автоматты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түрде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жойылады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840" y="288925"/>
            <a:ext cx="7335520" cy="519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5040" y="609600"/>
            <a:ext cx="3271520" cy="335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9801580">
            <a:off x="9830671" y="251393"/>
            <a:ext cx="574259" cy="32171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332720" y="-406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85200" y="1747520"/>
            <a:ext cx="3271520" cy="335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9801580">
            <a:off x="11070191" y="1562033"/>
            <a:ext cx="574259" cy="32171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572240" y="1270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65365" y="5151120"/>
            <a:ext cx="325755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7768191" y="5107873"/>
            <a:ext cx="574259" cy="32171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82000" y="49987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550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E7FFE7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4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5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6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7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8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9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E3B30"/>
    </a:dk2>
    <a:lt2>
      <a:srgbClr val="E7FFE7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524</Words>
  <Application>Microsoft Office PowerPoint</Application>
  <PresentationFormat>Произвольный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Савон</vt:lpstr>
      <vt:lpstr>Портал арқылы өтініш беру нұсқамасы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Өтінішті тіркеу </vt:lpstr>
      <vt:lpstr>Өтініш статусын тексеру </vt:lpstr>
      <vt:lpstr>Тіркеу </vt:lpstr>
      <vt:lpstr>Тіркеу</vt:lpstr>
      <vt:lpstr>Тіркеу</vt:lpstr>
      <vt:lpstr>Слайд 18</vt:lpstr>
      <vt:lpstr>Қолдау қызметі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Викуля</cp:lastModifiedBy>
  <cp:revision>60</cp:revision>
  <dcterms:created xsi:type="dcterms:W3CDTF">2019-05-15T09:15:20Z</dcterms:created>
  <dcterms:modified xsi:type="dcterms:W3CDTF">2019-06-17T16:50:09Z</dcterms:modified>
</cp:coreProperties>
</file>