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/>
              <a:t>15.05.2019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56379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класс,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pic>
        <p:nvPicPr>
          <p:cNvPr id="1026" name="Picture 2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52" y="1578571"/>
            <a:ext cx="6784487" cy="525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81" y="142875"/>
            <a:ext cx="6643787" cy="660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7239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нажмите «Встать в очередь».</a:t>
            </a:r>
          </a:p>
        </p:txBody>
      </p:sp>
    </p:spTree>
    <p:extLst>
      <p:ext uri="{BB962C8B-B14F-4D97-AF65-F5344CB8AC3E}">
        <p14:creationId xmlns:p14="http://schemas.microsoft.com/office/powerpoint/2010/main" val="169369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обязательное поле «Основной номер мобильного телефона», поставьте галочку на пункте «Согласен на отправку СМС» и отправьте код подтверждения с помощью кнопки «Выслать код подтверждения через СМС». Дождитесь смс сообщения и введите полученный код в поле «Код подтверждения». Остальные поля заполняются вашему по желанию.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3074" name="Picture 2" descr="Сним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01" y="1863599"/>
            <a:ext cx="7515713" cy="482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84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525" y="1160969"/>
            <a:ext cx="4155098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станице введите свой </a:t>
            </a:r>
            <a:r>
              <a:rPr lang="ru-RU" dirty="0" err="1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иин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поле «ИИН родителя (или законного представителя)» и нажмите на кнопку «Заполнить ФИО».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ваших данных, заполните поле «ИИН ребенка» и нажмите «Заполнить ФИО». Затем, выберите свидетельство о рождении в соответствующем поле. Заполните «Номер свидетельства о рождении», «Дата выдачи». Также следует загрузить фото своего ребенка и паспорт здоровья ребенка (1, 17 и 18 страницы).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4098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8" y="169457"/>
            <a:ext cx="6890948" cy="65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42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904" y="711893"/>
            <a:ext cx="355282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странице, выберите «Язык обучения» и укажите «Адрес проживания ребенка».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хотите подать заявление в другую школу, не соответствующую вашему адресу проживания, то выберите любые одну или две школы, имеющие квоты на зачисление без привязки к месту жительства. Для этого заполните поля «Язык обучения школы по квоте №1», «Школа по квоте №1» , «Язык обучения школы по квоте №2» и «Школа по квоте №2».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5122" name="Picture 2" descr="Снимок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60" y="360690"/>
            <a:ext cx="7842114" cy="61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55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нимок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348508"/>
            <a:ext cx="9560168" cy="61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0350" y="5251719"/>
            <a:ext cx="53340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 выберите желаемый способ получения уведомлений и язык. Поставьте галочку на поле «ОК» и нажмите «Далее».</a:t>
            </a:r>
          </a:p>
        </p:txBody>
      </p:sp>
    </p:spTree>
    <p:extLst>
      <p:ext uri="{BB962C8B-B14F-4D97-AF65-F5344CB8AC3E}">
        <p14:creationId xmlns:p14="http://schemas.microsoft.com/office/powerpoint/2010/main" val="7210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972097"/>
            <a:ext cx="5105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последней странице проверьте корректность введенных вами данных, если вся информация верна, нажмите «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Отправить заявление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7170" name="Picture 2" descr="Снимок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78" y="70340"/>
            <a:ext cx="5857574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7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отправки заявления, вам откроется страница с сообщением «СПАСИБО, ВАШЕ ЗАЯВЛЕНИЕ ПРИНЯТО И ОТПРАВЛЕНО НА РЕГИСТРАЦИЮ В ОТДЕЛ ОБРАЗОВАНИЯ». Также вам будет показан номер вашего заявления.</a:t>
            </a:r>
          </a:p>
        </p:txBody>
      </p:sp>
      <p:pic>
        <p:nvPicPr>
          <p:cNvPr id="8194" name="Picture 2" descr="Снимок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9" y="1046291"/>
            <a:ext cx="8952426" cy="56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39125" y="5626970"/>
            <a:ext cx="3581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этом подача заявления на зачисление в 1 класс закончена.</a:t>
            </a:r>
          </a:p>
        </p:txBody>
      </p:sp>
    </p:spTree>
    <p:extLst>
      <p:ext uri="{BB962C8B-B14F-4D97-AF65-F5344CB8AC3E}">
        <p14:creationId xmlns:p14="http://schemas.microsoft.com/office/powerpoint/2010/main" val="514698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14</TotalTime>
  <Words>352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Garamond</vt:lpstr>
      <vt:lpstr>Times New Roman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2019-05-15T09:15:20Z</dcterms:created>
  <dcterms:modified xsi:type="dcterms:W3CDTF">2019-05-15T09:35:54Z</dcterms:modified>
</cp:coreProperties>
</file>