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3" r:id="rId6"/>
    <p:sldId id="261" r:id="rId7"/>
    <p:sldId id="265" r:id="rId8"/>
    <p:sldId id="264" r:id="rId9"/>
    <p:sldId id="266" r:id="rId10"/>
    <p:sldId id="262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69AB3-C5F8-4926-B1E2-CBD9B99001F5}" type="datetimeFigureOut">
              <a:rPr lang="ru-RU" smtClean="0"/>
              <a:pPr/>
              <a:t>16.05.2019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F5C8A-AC9C-4BBB-B13E-9CAFD02955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69AB3-C5F8-4926-B1E2-CBD9B99001F5}" type="datetimeFigureOut">
              <a:rPr lang="ru-RU" smtClean="0"/>
              <a:pPr/>
              <a:t>16.05.2019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F5C8A-AC9C-4BBB-B13E-9CAFD02955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69AB3-C5F8-4926-B1E2-CBD9B99001F5}" type="datetimeFigureOut">
              <a:rPr lang="ru-RU" smtClean="0"/>
              <a:pPr/>
              <a:t>16.05.2019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F5C8A-AC9C-4BBB-B13E-9CAFD02955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69AB3-C5F8-4926-B1E2-CBD9B99001F5}" type="datetimeFigureOut">
              <a:rPr lang="ru-RU" smtClean="0"/>
              <a:pPr/>
              <a:t>16.05.2019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F5C8A-AC9C-4BBB-B13E-9CAFD02955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69AB3-C5F8-4926-B1E2-CBD9B99001F5}" type="datetimeFigureOut">
              <a:rPr lang="ru-RU" smtClean="0"/>
              <a:pPr/>
              <a:t>16.05.2019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F5C8A-AC9C-4BBB-B13E-9CAFD02955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69AB3-C5F8-4926-B1E2-CBD9B99001F5}" type="datetimeFigureOut">
              <a:rPr lang="ru-RU" smtClean="0"/>
              <a:pPr/>
              <a:t>16.05.2019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F5C8A-AC9C-4BBB-B13E-9CAFD02955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69AB3-C5F8-4926-B1E2-CBD9B99001F5}" type="datetimeFigureOut">
              <a:rPr lang="ru-RU" smtClean="0"/>
              <a:pPr/>
              <a:t>16.05.2019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F5C8A-AC9C-4BBB-B13E-9CAFD02955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69AB3-C5F8-4926-B1E2-CBD9B99001F5}" type="datetimeFigureOut">
              <a:rPr lang="ru-RU" smtClean="0"/>
              <a:pPr/>
              <a:t>16.05.2019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F5C8A-AC9C-4BBB-B13E-9CAFD02955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69AB3-C5F8-4926-B1E2-CBD9B99001F5}" type="datetimeFigureOut">
              <a:rPr lang="ru-RU" smtClean="0"/>
              <a:pPr/>
              <a:t>16.05.2019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6FF5C8A-AC9C-4BBB-B13E-9CAFD029559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69AB3-C5F8-4926-B1E2-CBD9B99001F5}" type="datetimeFigureOut">
              <a:rPr lang="ru-RU" smtClean="0"/>
              <a:pPr/>
              <a:t>16.05.2019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F5C8A-AC9C-4BBB-B13E-9CAFD02955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69AB3-C5F8-4926-B1E2-CBD9B99001F5}" type="datetimeFigureOut">
              <a:rPr lang="ru-RU" smtClean="0"/>
              <a:pPr/>
              <a:t>16.05.2019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F5C8A-AC9C-4BBB-B13E-9CAFD02955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9B69AB3-C5F8-4926-B1E2-CBD9B99001F5}" type="datetimeFigureOut">
              <a:rPr lang="ru-RU" smtClean="0"/>
              <a:pPr/>
              <a:t>16.05.2019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6FF5C8A-AC9C-4BBB-B13E-9CAFD0295591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1071546"/>
            <a:ext cx="7358114" cy="3429024"/>
          </a:xfrm>
          <a:effectLst>
            <a:glow rad="228600">
              <a:schemeClr val="accent4">
                <a:satMod val="175000"/>
                <a:alpha val="40000"/>
              </a:schemeClr>
            </a:glow>
            <a:outerShdw blurRad="57150" dist="38100" dir="5400000" algn="ctr" rotWithShape="0">
              <a:schemeClr val="accent3">
                <a:shade val="9000"/>
                <a:satMod val="105000"/>
                <a:alpha val="48000"/>
              </a:scheme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buNone/>
            </a:pP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Единое родительское собрание </a:t>
            </a:r>
          </a:p>
          <a:p>
            <a:pPr algn="ctr">
              <a:buNone/>
            </a:pP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вопросу автоматизированного приема в первые классы </a:t>
            </a:r>
            <a:r>
              <a:rPr lang="kk-KZ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</a:t>
            </a:r>
            <a:r>
              <a:rPr lang="ru-RU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ерез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систему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school.kargoo.gov.kz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857884" y="5572140"/>
            <a:ext cx="3139001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dirty="0" smtClean="0"/>
              <a:t>17.05.2019г. КГУ «ОШИ № 4»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714356"/>
            <a:ext cx="8229600" cy="43889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Пошаговые действия для подачи заявления через систему: </a:t>
            </a:r>
            <a:endParaRPr lang="ru-RU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357298"/>
            <a:ext cx="8001056" cy="49338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514350" indent="-514350">
              <a:buNone/>
            </a:pPr>
            <a:r>
              <a:rPr lang="ru-RU" sz="2000" dirty="0" smtClean="0"/>
              <a:t>1. На браузере набрать название портала </a:t>
            </a:r>
            <a:r>
              <a:rPr lang="en-US" sz="2000" dirty="0" smtClean="0"/>
              <a:t>school.kargoo.gov.kz</a:t>
            </a:r>
            <a:endParaRPr lang="ru-RU" sz="2000" dirty="0" smtClean="0"/>
          </a:p>
          <a:p>
            <a:pPr marL="514350" indent="-514350">
              <a:buNone/>
            </a:pP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857364"/>
            <a:ext cx="8029575" cy="438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785794"/>
            <a:ext cx="8229600" cy="71438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2. Выбираете сайт на удобном для Вас языке, щелкаете мышью на него, откроется главная страница портала</a:t>
            </a: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 l="3928" r="5935" b="5317"/>
          <a:stretch>
            <a:fillRect/>
          </a:stretch>
        </p:blipFill>
        <p:spPr bwMode="auto">
          <a:xfrm>
            <a:off x="571472" y="1643050"/>
            <a:ext cx="8215370" cy="4572032"/>
          </a:xfrm>
          <a:prstGeom prst="rect">
            <a:avLst/>
          </a:prstGeom>
          <a:noFill/>
          <a:ln w="9525" cmpd="sng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714356"/>
            <a:ext cx="8229600" cy="64294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2000" dirty="0" smtClean="0"/>
              <a:t>Ниже Вы увидите вкладки для дальнейших действий, из которых Вы выбираете вкладку «Список школ», для получения информации о школе</a:t>
            </a:r>
            <a:endParaRPr lang="ru-RU" sz="2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500174"/>
            <a:ext cx="8201025" cy="5067300"/>
          </a:xfrm>
          <a:prstGeom prst="rect">
            <a:avLst/>
          </a:prstGeom>
          <a:noFill/>
          <a:ln w="9525" cmpd="sng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3889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Из реестра школ нужно выбрать Школу – интернат № 4</a:t>
            </a: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285859"/>
            <a:ext cx="7715304" cy="4764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785794"/>
            <a:ext cx="8229600" cy="79608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2000" dirty="0" smtClean="0"/>
              <a:t>В данной вкладке дается описание школы, адрес, контактные данные, сведения о руководителе и обращение руководителя</a:t>
            </a:r>
            <a:endParaRPr lang="ru-RU" sz="2000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643050"/>
            <a:ext cx="8263342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857232"/>
            <a:ext cx="8229600" cy="86752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2400" dirty="0" smtClean="0"/>
              <a:t>На данной странице вы получите подробную информацию о приеме в первый класс</a:t>
            </a:r>
            <a:endParaRPr lang="ru-RU" sz="2400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 l="5077" t="11861" r="5974" b="4908"/>
          <a:stretch>
            <a:fillRect/>
          </a:stretch>
        </p:blipFill>
        <p:spPr bwMode="auto">
          <a:xfrm>
            <a:off x="500034" y="1857364"/>
            <a:ext cx="8215370" cy="4572032"/>
          </a:xfrm>
          <a:prstGeom prst="rect">
            <a:avLst/>
          </a:prstGeom>
          <a:noFill/>
          <a:ln w="9525" cmpd="sng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5321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2000" dirty="0" smtClean="0"/>
              <a:t>Перечень необходимых документов так же, дается на странице  «Описание услуги»: </a:t>
            </a:r>
            <a:endParaRPr lang="ru-RU" sz="2000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 l="33099" t="12687" r="5992" b="45159"/>
          <a:stretch>
            <a:fillRect/>
          </a:stretch>
        </p:blipFill>
        <p:spPr bwMode="auto">
          <a:xfrm>
            <a:off x="500034" y="1643050"/>
            <a:ext cx="8143932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51046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 основании Постановления Правительства РК№ 320 от  12.03.2012г.  «Об утверждении размеров, источников, видов и Правил предоставления социальной помощи гражданам, которым оказывается социальная помощь», необходимо предоставлять дополнительные документы, в соответствии с социальной категорией.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500034" y="2428868"/>
          <a:ext cx="8215370" cy="3857653"/>
        </p:xfrm>
        <a:graphic>
          <a:graphicData uri="http://schemas.openxmlformats.org/drawingml/2006/table">
            <a:tbl>
              <a:tblPr/>
              <a:tblGrid>
                <a:gridCol w="2903427"/>
                <a:gridCol w="5311943"/>
              </a:tblGrid>
              <a:tr h="3506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>
                          <a:latin typeface="Times New Roman"/>
                          <a:ea typeface="Calibri"/>
                          <a:cs typeface="Times New Roman"/>
                        </a:rPr>
                        <a:t>Социальная ктегория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>
                          <a:latin typeface="Times New Roman"/>
                          <a:ea typeface="Calibri"/>
                          <a:cs typeface="Times New Roman"/>
                        </a:rPr>
                        <a:t>Перечень документов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13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Опекаемые дети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Постановление об определении опеки.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Решение акимата об определении опеки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06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Утеря кормильца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Свидетельство о смерти одного из родителей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13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Мать-одиночка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Справка подтверждающая статус матери – одиночки. ЦОН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06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Многодетная семья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Справка о составе семьи.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06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Малообеспеченная семья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Справка о доходах семьи.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13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Родители-инвалиды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Справка об инвалидности родителя (родителей)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Справка о выплате пособия по инвалидности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06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В специальные классы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latin typeface="Times New Roman"/>
                          <a:ea typeface="Calibri"/>
                          <a:cs typeface="Times New Roman"/>
                        </a:rPr>
                        <a:t>Заключение ПМПК о рекомендации спецкласса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142984"/>
            <a:ext cx="8229600" cy="315354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3600" dirty="0" smtClean="0">
                <a:solidFill>
                  <a:schemeClr val="tx1"/>
                </a:solidFill>
              </a:rPr>
              <a:t>Для зачисления в школу </a:t>
            </a:r>
            <a:r>
              <a:rPr lang="ru-RU" sz="3600" smtClean="0">
                <a:solidFill>
                  <a:schemeClr val="tx1"/>
                </a:solidFill>
              </a:rPr>
              <a:t>– интернат</a:t>
            </a:r>
            <a:br>
              <a:rPr lang="ru-RU" sz="3600" smtClean="0">
                <a:solidFill>
                  <a:schemeClr val="tx1"/>
                </a:solidFill>
              </a:rPr>
            </a:br>
            <a:r>
              <a:rPr lang="ru-RU" sz="3600" smtClean="0">
                <a:solidFill>
                  <a:schemeClr val="tx1"/>
                </a:solidFill>
              </a:rPr>
              <a:t>Вам </a:t>
            </a:r>
            <a:r>
              <a:rPr lang="ru-RU" sz="3600" dirty="0" smtClean="0">
                <a:solidFill>
                  <a:schemeClr val="tx1"/>
                </a:solidFill>
              </a:rPr>
              <a:t>необходимо обратиться в  приемную школы, так как из-за специфики организации образования, внешний портал закрыт и ваших детей будут зачислять с внутреннего портала. </a:t>
            </a:r>
            <a:endParaRPr lang="ru-RU" sz="3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69</TotalTime>
  <Words>248</Words>
  <Application>Microsoft Office PowerPoint</Application>
  <PresentationFormat>Экран (4:3)</PresentationFormat>
  <Paragraphs>31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Поток</vt:lpstr>
      <vt:lpstr>Слайд 1</vt:lpstr>
      <vt:lpstr>Пошаговые действия для подачи заявления через систему: </vt:lpstr>
      <vt:lpstr>2. Выбираете сайт на удобном для Вас языке, щелкаете мышью на него, откроется главная страница портала</vt:lpstr>
      <vt:lpstr>Ниже Вы увидите вкладки для дальнейших действий, из которых Вы выбираете вкладку «Список школ», для получения информации о школе</vt:lpstr>
      <vt:lpstr>Из реестра школ нужно выбрать Школу – интернат № 4</vt:lpstr>
      <vt:lpstr>В данной вкладке дается описание школы, адрес, контактные данные, сведения о руководителе и обращение руководителя</vt:lpstr>
      <vt:lpstr>На данной странице вы получите подробную информацию о приеме в первый класс</vt:lpstr>
      <vt:lpstr>Перечень необходимых документов так же, дается на странице  «Описание услуги»: </vt:lpstr>
      <vt:lpstr>На основании Постановления Правительства РК№ 320 от  12.03.2012г.  «Об утверждении размеров, источников, видов и Правил предоставления социальной помощи гражданам, которым оказывается социальная помощь», необходимо предоставлять дополнительные документы, в соответствии с социальной категорией.</vt:lpstr>
      <vt:lpstr>Для зачисления в школу – интернат Вам необходимо обратиться в  приемную школы, так как из-за специфики организации образования, внешний портал закрыт и ваших детей будут зачислять с внутреннего портала.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8</cp:revision>
  <dcterms:created xsi:type="dcterms:W3CDTF">2019-05-16T07:23:19Z</dcterms:created>
  <dcterms:modified xsi:type="dcterms:W3CDTF">2019-05-16T08:57:50Z</dcterms:modified>
</cp:coreProperties>
</file>