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264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B69AB3-C5F8-4926-B1E2-CBD9B99001F5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FF5C8A-AC9C-4BBB-B13E-9CAFD02955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7358114" cy="342902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родительское собрание 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вопросу автоматизированного приема в первые классы </a:t>
            </a:r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school.kargoo.gov.kz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572140"/>
            <a:ext cx="31390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17.05.2019г. КГУ «ОШИ № 4»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3153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Для зачисления в школу </a:t>
            </a:r>
            <a:r>
              <a:rPr lang="ru-RU" sz="3600" smtClean="0">
                <a:solidFill>
                  <a:schemeClr val="tx1"/>
                </a:solidFill>
              </a:rPr>
              <a:t>– интернат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Вам </a:t>
            </a:r>
            <a:r>
              <a:rPr lang="ru-RU" sz="3600" dirty="0" smtClean="0">
                <a:solidFill>
                  <a:schemeClr val="tx1"/>
                </a:solidFill>
              </a:rPr>
              <a:t>необходимо обратиться в  приемную школы, так как из-за специфики организации образования, внешний портал закрыт и ваших детей будут зачислять с внутреннего портала.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Пошаговые действия для подачи заявления через систему: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493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sz="2000" dirty="0" smtClean="0"/>
              <a:t>1. На браузере набрать название портала </a:t>
            </a:r>
            <a:r>
              <a:rPr lang="en-US" sz="2000" dirty="0" smtClean="0"/>
              <a:t>school.kargoo.gov.kz</a:t>
            </a:r>
            <a:endParaRPr lang="ru-RU" sz="2000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295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2. Выбираете сайт на удобном для Вас языке, щелкаете мышью на него, откроется главная страница портала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928" r="5935" b="5317"/>
          <a:stretch>
            <a:fillRect/>
          </a:stretch>
        </p:blipFill>
        <p:spPr bwMode="auto">
          <a:xfrm>
            <a:off x="571472" y="1643050"/>
            <a:ext cx="8215370" cy="457203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Ниже Вы увидите вкладки для дальнейших действий, из которых Вы выбираете вкладку «Список школ», для получения информации о школе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01025" cy="50673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 реестра школ нужно выбрать Школу – интернат № 4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59"/>
            <a:ext cx="7715304" cy="476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960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В данной вкладке дается описание школы, адрес, контактные данные, сведения о руководителе и обращение руководителя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633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67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/>
              <a:t>На данной странице вы получите подробную информацию о приеме в первый класс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077" t="11861" r="5974" b="4908"/>
          <a:stretch>
            <a:fillRect/>
          </a:stretch>
        </p:blipFill>
        <p:spPr bwMode="auto">
          <a:xfrm>
            <a:off x="500034" y="1857364"/>
            <a:ext cx="8215370" cy="457203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Перечень необходимых документов так же, дается на странице  «Описание услуги»: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3099" t="12687" r="5992" b="45159"/>
          <a:stretch>
            <a:fillRect/>
          </a:stretch>
        </p:blipFill>
        <p:spPr bwMode="auto">
          <a:xfrm>
            <a:off x="500034" y="1643050"/>
            <a:ext cx="81439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основании Постановления Правительства РК№ 320 от  12.03.2012г.  «Об утверждении размеров, источников, видов и Правил предоставления социальной помощи гражданам, которым оказывается социальная помощь», необходимо предоставлять дополнительные документы, в соответствии с социальной категорией.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428868"/>
          <a:ext cx="8215370" cy="3857653"/>
        </p:xfrm>
        <a:graphic>
          <a:graphicData uri="http://schemas.openxmlformats.org/drawingml/2006/table">
            <a:tbl>
              <a:tblPr/>
              <a:tblGrid>
                <a:gridCol w="2903427"/>
                <a:gridCol w="5311943"/>
              </a:tblGrid>
              <a:tr h="3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Социальная ктегория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Перечень документов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Опекаемые дети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Постановление об определении опеки.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Решение акимата об определении опеки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Утеря кормильца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Свидетельство о смерти одного из родителей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Мать-одиночка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Справка подтверждающая статус матери – одиночки. ЦОН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Многодетная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Справка о составе семьи.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Малообеспеченная семья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Справка о доходах семьи.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Родители-инвалиды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Справка об инвалидности родителя (родителей)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Справка о выплате пособия по инвалидности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В специальные классы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Заключение ПМПК о рекомендации спецкласса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248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Пошаговые действия для подачи заявления через систему: </vt:lpstr>
      <vt:lpstr>2. Выбираете сайт на удобном для Вас языке, щелкаете мышью на него, откроется главная страница портала</vt:lpstr>
      <vt:lpstr>Ниже Вы увидите вкладки для дальнейших действий, из которых Вы выбираете вкладку «Список школ», для получения информации о школе</vt:lpstr>
      <vt:lpstr>Из реестра школ нужно выбрать Школу – интернат № 4</vt:lpstr>
      <vt:lpstr>В данной вкладке дается описание школы, адрес, контактные данные, сведения о руководителе и обращение руководителя</vt:lpstr>
      <vt:lpstr>На данной странице вы получите подробную информацию о приеме в первый класс</vt:lpstr>
      <vt:lpstr>Перечень необходимых документов так же, дается на странице  «Описание услуги»: </vt:lpstr>
      <vt:lpstr>На основании Постановления Правительства РК№ 320 от  12.03.2012г.  «Об утверждении размеров, источников, видов и Правил предоставления социальной помощи гражданам, которым оказывается социальная помощь», необходимо предоставлять дополнительные документы, в соответствии с социальной категорией.</vt:lpstr>
      <vt:lpstr>Для зачисления в школу – интернат Вам необходимо обратиться в  приемную школы, так как из-за специфики организации образования, внешний портал закрыт и ваших детей будут зачислять с внутреннего портала.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2019-05-16T07:23:19Z</dcterms:created>
  <dcterms:modified xsi:type="dcterms:W3CDTF">2019-05-16T08:57:50Z</dcterms:modified>
</cp:coreProperties>
</file>