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sldIdLst>
    <p:sldId id="256" r:id="rId2"/>
    <p:sldId id="279" r:id="rId3"/>
    <p:sldId id="287" r:id="rId4"/>
    <p:sldId id="286" r:id="rId5"/>
    <p:sldId id="280" r:id="rId6"/>
    <p:sldId id="288" r:id="rId7"/>
    <p:sldId id="28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C3226"/>
    <a:srgbClr val="00133A"/>
    <a:srgbClr val="104031"/>
    <a:srgbClr val="51A2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54" d="100"/>
          <a:sy n="54" d="100"/>
        </p:scale>
        <p:origin x="-3264" y="-1440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5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64C875-135E-48DE-BFDD-E24FD3BE8490}" type="datetimeFigureOut">
              <a:rPr lang="ru-RU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87AD09-E517-4285-955E-7BEEA68DF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2125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4A14AB-29B5-4643-AA75-34B7D00998F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15436" cy="1470025"/>
          </a:xfrm>
        </p:spPr>
        <p:txBody>
          <a:bodyPr/>
          <a:lstStyle>
            <a:lvl1pPr>
              <a:defRPr b="1" baseline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1428760"/>
          </a:xfrm>
        </p:spPr>
        <p:txBody>
          <a:bodyPr/>
          <a:lstStyle>
            <a:lvl1pPr marL="0" indent="0" algn="ctr">
              <a:buNone/>
              <a:defRPr b="1" cap="none" spc="0">
                <a:ln w="19050">
                  <a:solidFill>
                    <a:srgbClr val="0C3226"/>
                  </a:solidFill>
                </a:ln>
                <a:solidFill>
                  <a:schemeClr val="bg1"/>
                </a:solidFill>
                <a:effectLst/>
                <a:latin typeface="+mn-lt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Click to edit Master subtitle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DA536-BA75-4DA1-BEDE-18CAC5BCB792}" type="datetimeFigureOut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B82FB-2960-4A40-9550-C3CC3EE4B7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2D719-095D-4597-8D7E-5850A54E5DFD}" type="datetimeFigureOut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E116A-686B-4110-B0E5-18BF79934C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BB90E-30CA-4264-A167-C49BEB649384}" type="datetimeFigureOut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4C7B-469F-4AFF-A01B-13206CA449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48928-1EA8-4D25-89EB-8BBC60B5FB41}" type="datetimeFigureOut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9BEDC-2C7C-46F8-AB20-F6A5BEF138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40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08E56-0539-4C9C-904F-3718A4A75236}" type="datetimeFigureOut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8D807-3DA5-48F0-AC0F-A223CCE6AD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2BA40-A4EC-4DFC-87C2-A00B67467ACB}" type="datetimeFigureOut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27FE1-C511-4134-B641-374BD33520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2A1F-1400-4C42-AC07-66052C08D0FB}" type="datetimeFigureOut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7E9E2-707D-4F88-A8DE-04F7AD99E9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8601F-8E7B-4C2A-8CAE-F38C6C72CE45}" type="datetimeFigureOut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3210A-48EE-4F15-86FB-693E7184CA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318E-B3C4-4F46-89DC-2299D26F3C04}" type="datetimeFigureOut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C2DAB-48FC-43D1-9AB2-C347B4E80E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F6B7C-C460-4797-98D0-E7DF41F43C13}" type="datetimeFigureOut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5052-38F1-4F96-9D13-6DEEB6DC39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Click icon to add picture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DE906-E4F4-4C08-9B6A-C1318BB93DCF}" type="datetimeFigureOut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F811C-1648-4367-A9A1-A93B19CF00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1AF89B68-0A14-47AA-BC47-02A9609FF99F}" type="datetimeFigureOut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4BACF527-5542-4780-BBEC-7B92FBBF85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0">
            <a:solidFill>
              <a:schemeClr val="bg1"/>
            </a:solidFill>
          </a:ln>
          <a:solidFill>
            <a:srgbClr val="00133A"/>
          </a:solidFill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10403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10403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13" y="357188"/>
            <a:ext cx="8715375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Жаратылыстану</a:t>
            </a:r>
            <a:r>
              <a:rPr lang="ru-RU" dirty="0" smtClean="0"/>
              <a:t> </a:t>
            </a:r>
            <a:r>
              <a:rPr lang="ru-RU" dirty="0" err="1" smtClean="0"/>
              <a:t>пәндері </a:t>
            </a:r>
            <a:r>
              <a:rPr lang="ru-RU" dirty="0" smtClean="0"/>
              <a:t>ӘБ </a:t>
            </a:r>
            <a:r>
              <a:rPr lang="ru-RU" dirty="0" err="1" smtClean="0"/>
              <a:t>апталығы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88840"/>
            <a:ext cx="9144000" cy="14287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2018-2019 </a:t>
            </a:r>
            <a:r>
              <a:rPr lang="ru-RU" dirty="0" err="1" smtClean="0"/>
              <a:t>оқу жылының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19.04- </a:t>
            </a:r>
            <a:r>
              <a:rPr lang="ru-RU" dirty="0" smtClean="0"/>
              <a:t>29.04</a:t>
            </a:r>
            <a:r>
              <a:rPr lang="ru-RU" dirty="0" smtClean="0"/>
              <a:t>. </a:t>
            </a:r>
            <a:r>
              <a:rPr lang="ru-RU" dirty="0" err="1" smtClean="0"/>
              <a:t>аралығында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57214"/>
            <a:ext cx="9501222" cy="1857388"/>
          </a:xfrm>
        </p:spPr>
        <p:txBody>
          <a:bodyPr>
            <a:noAutofit/>
          </a:bodyPr>
          <a:lstStyle/>
          <a:p>
            <a:r>
              <a:rPr lang="ru-RU" sz="2800" dirty="0" smtClean="0">
                <a:ln w="19050">
                  <a:solidFill>
                    <a:prstClr val="white"/>
                  </a:solidFill>
                </a:ln>
              </a:rPr>
              <a:t/>
            </a:r>
            <a:br>
              <a:rPr lang="ru-RU" sz="2800" dirty="0" smtClean="0">
                <a:ln w="19050">
                  <a:solidFill>
                    <a:prstClr val="white"/>
                  </a:solidFill>
                </a:ln>
              </a:rPr>
            </a:br>
            <a:r>
              <a:rPr lang="ru-RU" sz="2800" dirty="0" smtClean="0">
                <a:ln w="19050">
                  <a:solidFill>
                    <a:prstClr val="white"/>
                  </a:solidFill>
                </a:ln>
              </a:rPr>
              <a:t> </a:t>
            </a:r>
            <a:r>
              <a:rPr lang="ru-RU" sz="2800" dirty="0" err="1" smtClean="0">
                <a:ln w="19050">
                  <a:solidFill>
                    <a:prstClr val="white"/>
                  </a:solidFill>
                </a:ln>
              </a:rPr>
              <a:t>Зенкова</a:t>
            </a:r>
            <a:r>
              <a:rPr lang="ru-RU" sz="2800" dirty="0" smtClean="0">
                <a:ln w="19050">
                  <a:solidFill>
                    <a:prstClr val="white"/>
                  </a:solidFill>
                </a:ln>
              </a:rPr>
              <a:t> И.А. </a:t>
            </a:r>
            <a:br>
              <a:rPr lang="ru-RU" sz="2800" dirty="0" smtClean="0">
                <a:ln w="19050">
                  <a:solidFill>
                    <a:prstClr val="white"/>
                  </a:solidFill>
                </a:ln>
              </a:rPr>
            </a:br>
            <a:r>
              <a:rPr lang="ru-RU" sz="2800" dirty="0" smtClean="0"/>
              <a:t>«</a:t>
            </a:r>
            <a:r>
              <a:rPr lang="ru-RU" sz="2800" dirty="0" err="1" smtClean="0"/>
              <a:t>Жасыл</a:t>
            </a:r>
            <a:r>
              <a:rPr lang="ru-RU" sz="2800" dirty="0" smtClean="0"/>
              <a:t> </a:t>
            </a:r>
            <a:r>
              <a:rPr lang="ru-RU" sz="2800" dirty="0" smtClean="0"/>
              <a:t>драйв</a:t>
            </a:r>
            <a:r>
              <a:rPr lang="ru-RU" sz="2800" dirty="0" smtClean="0"/>
              <a:t>» </a:t>
            </a:r>
            <a:r>
              <a:rPr lang="ru-RU" sz="2800" dirty="0" err="1" smtClean="0"/>
              <a:t>атты</a:t>
            </a:r>
            <a:r>
              <a:rPr lang="ru-RU" sz="2800" dirty="0" smtClean="0"/>
              <a:t> </a:t>
            </a:r>
            <a:r>
              <a:rPr lang="ru-RU" sz="2800" dirty="0" err="1" smtClean="0"/>
              <a:t>экологиялық ойын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5-сыныптар</a:t>
            </a:r>
            <a:endParaRPr lang="ru-RU" sz="2800" dirty="0"/>
          </a:p>
        </p:txBody>
      </p:sp>
      <p:pic>
        <p:nvPicPr>
          <p:cNvPr id="2050" name="Picture 2" descr="C:\Documents and Settings\Администратор\Рабочий стол\IMG_20190420_111907_H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357298"/>
            <a:ext cx="2500330" cy="1873770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Рабочий стол\IMG_20190420_114913_HDR.jpg"/>
          <p:cNvPicPr>
            <a:picLocks noChangeAspect="1" noChangeArrowheads="1"/>
          </p:cNvPicPr>
          <p:nvPr/>
        </p:nvPicPr>
        <p:blipFill>
          <a:blip r:embed="rId3"/>
          <a:srcRect t="20016" r="25000" b="6593"/>
          <a:stretch>
            <a:fillRect/>
          </a:stretch>
        </p:blipFill>
        <p:spPr bwMode="auto">
          <a:xfrm>
            <a:off x="3500430" y="1428736"/>
            <a:ext cx="2500330" cy="1833575"/>
          </a:xfrm>
          <a:prstGeom prst="rect">
            <a:avLst/>
          </a:prstGeom>
          <a:noFill/>
        </p:spPr>
      </p:pic>
      <p:pic>
        <p:nvPicPr>
          <p:cNvPr id="2052" name="Picture 4" descr="C:\Documents and Settings\Администратор\Рабочий стол\IMG_20190420_120146_HDR.jpg"/>
          <p:cNvPicPr>
            <a:picLocks noChangeAspect="1" noChangeArrowheads="1"/>
          </p:cNvPicPr>
          <p:nvPr/>
        </p:nvPicPr>
        <p:blipFill>
          <a:blip r:embed="rId4"/>
          <a:srcRect t="20224" r="-583" b="11749"/>
          <a:stretch>
            <a:fillRect/>
          </a:stretch>
        </p:blipFill>
        <p:spPr bwMode="auto">
          <a:xfrm>
            <a:off x="214282" y="3357562"/>
            <a:ext cx="6342546" cy="3214686"/>
          </a:xfrm>
          <a:prstGeom prst="rect">
            <a:avLst/>
          </a:prstGeom>
          <a:noFill/>
        </p:spPr>
      </p:pic>
      <p:pic>
        <p:nvPicPr>
          <p:cNvPr id="2056" name="Picture 8" descr="C:\Documents and Settings\Администратор\Рабочий стол\IMG_20190420_114601_HDR.jpg"/>
          <p:cNvPicPr>
            <a:picLocks noChangeAspect="1" noChangeArrowheads="1"/>
          </p:cNvPicPr>
          <p:nvPr/>
        </p:nvPicPr>
        <p:blipFill>
          <a:blip r:embed="rId5"/>
          <a:srcRect l="4656" t="34070" r="7108" b="15063"/>
          <a:stretch>
            <a:fillRect/>
          </a:stretch>
        </p:blipFill>
        <p:spPr bwMode="auto">
          <a:xfrm>
            <a:off x="500034" y="1357298"/>
            <a:ext cx="2418943" cy="1857388"/>
          </a:xfrm>
          <a:prstGeom prst="rect">
            <a:avLst/>
          </a:prstGeom>
          <a:noFill/>
        </p:spPr>
      </p:pic>
      <p:pic>
        <p:nvPicPr>
          <p:cNvPr id="2057" name="Picture 9" descr="C:\Documents and Settings\Администратор\Рабочий стол\IMG_20190420_114609_HDR.jpg"/>
          <p:cNvPicPr>
            <a:picLocks noChangeAspect="1" noChangeArrowheads="1"/>
          </p:cNvPicPr>
          <p:nvPr/>
        </p:nvPicPr>
        <p:blipFill>
          <a:blip r:embed="rId6"/>
          <a:srcRect l="7982" t="26577" r="10085" b="7176"/>
          <a:stretch>
            <a:fillRect/>
          </a:stretch>
        </p:blipFill>
        <p:spPr bwMode="auto">
          <a:xfrm>
            <a:off x="6740622" y="3571876"/>
            <a:ext cx="2403378" cy="2945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285884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Корчевная</a:t>
            </a:r>
            <a:r>
              <a:rPr lang="ru-RU" sz="2800" dirty="0" smtClean="0"/>
              <a:t> Т.П.</a:t>
            </a:r>
            <a:br>
              <a:rPr lang="ru-RU" sz="2800" dirty="0" smtClean="0"/>
            </a:br>
            <a:r>
              <a:rPr lang="ru-RU" sz="2800" dirty="0" err="1" smtClean="0"/>
              <a:t>«Табиғат білгірлері</a:t>
            </a:r>
            <a:r>
              <a:rPr lang="ru-RU" sz="2800" dirty="0" smtClean="0"/>
              <a:t>» марафоны</a:t>
            </a:r>
            <a:r>
              <a:rPr lang="kk-KZ" sz="28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kk-KZ" sz="2800" dirty="0" smtClean="0"/>
              <a:t>10 </a:t>
            </a:r>
            <a:r>
              <a:rPr lang="ru-RU" sz="2800" dirty="0" smtClean="0"/>
              <a:t>«А» </a:t>
            </a:r>
            <a:r>
              <a:rPr lang="kk-KZ" sz="2800" dirty="0" smtClean="0"/>
              <a:t>сыныбында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7" name="Picture 3" descr="C:\Documents and Settings\Администратор\Рабочий стол\IMG_20190424_093149.jpg"/>
          <p:cNvPicPr>
            <a:picLocks noChangeAspect="1" noChangeArrowheads="1"/>
          </p:cNvPicPr>
          <p:nvPr/>
        </p:nvPicPr>
        <p:blipFill>
          <a:blip r:embed="rId2"/>
          <a:srcRect l="45918" t="21885" r="2887" b="17184"/>
          <a:stretch>
            <a:fillRect/>
          </a:stretch>
        </p:blipFill>
        <p:spPr bwMode="auto">
          <a:xfrm>
            <a:off x="214282" y="3643314"/>
            <a:ext cx="1666455" cy="2643206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истратор\Рабочий стол\IMG_20190424_095104.jpg"/>
          <p:cNvPicPr>
            <a:picLocks noChangeAspect="1" noChangeArrowheads="1"/>
          </p:cNvPicPr>
          <p:nvPr/>
        </p:nvPicPr>
        <p:blipFill>
          <a:blip r:embed="rId3"/>
          <a:srcRect l="19979" t="29943" r="6186" b="21691"/>
          <a:stretch>
            <a:fillRect/>
          </a:stretch>
        </p:blipFill>
        <p:spPr bwMode="auto">
          <a:xfrm>
            <a:off x="2571736" y="1428736"/>
            <a:ext cx="3929090" cy="1928826"/>
          </a:xfrm>
          <a:prstGeom prst="rect">
            <a:avLst/>
          </a:prstGeom>
          <a:noFill/>
        </p:spPr>
      </p:pic>
      <p:pic>
        <p:nvPicPr>
          <p:cNvPr id="1031" name="Picture 7" descr="C:\Documents and Settings\Администратор\Рабочий стол\IMG_20190424_093015.jpg"/>
          <p:cNvPicPr>
            <a:picLocks noChangeAspect="1" noChangeArrowheads="1"/>
          </p:cNvPicPr>
          <p:nvPr/>
        </p:nvPicPr>
        <p:blipFill>
          <a:blip r:embed="rId4"/>
          <a:srcRect t="946" r="5953" b="15063"/>
          <a:stretch>
            <a:fillRect/>
          </a:stretch>
        </p:blipFill>
        <p:spPr bwMode="auto">
          <a:xfrm>
            <a:off x="285720" y="1357298"/>
            <a:ext cx="1741639" cy="2071702"/>
          </a:xfrm>
          <a:prstGeom prst="rect">
            <a:avLst/>
          </a:prstGeom>
          <a:noFill/>
        </p:spPr>
      </p:pic>
      <p:pic>
        <p:nvPicPr>
          <p:cNvPr id="1032" name="Picture 8" descr="C:\Documents and Settings\Администратор\Рабочий стол\IMG_20190424_093331_BURST1 (1).jpg"/>
          <p:cNvPicPr>
            <a:picLocks noChangeAspect="1" noChangeArrowheads="1"/>
          </p:cNvPicPr>
          <p:nvPr/>
        </p:nvPicPr>
        <p:blipFill>
          <a:blip r:embed="rId5"/>
          <a:srcRect l="54308" t="23949" r="-1" b="32281"/>
          <a:stretch>
            <a:fillRect/>
          </a:stretch>
        </p:blipFill>
        <p:spPr bwMode="auto">
          <a:xfrm>
            <a:off x="6929454" y="1285860"/>
            <a:ext cx="1785918" cy="2278620"/>
          </a:xfrm>
          <a:prstGeom prst="rect">
            <a:avLst/>
          </a:prstGeom>
          <a:noFill/>
        </p:spPr>
      </p:pic>
      <p:pic>
        <p:nvPicPr>
          <p:cNvPr id="1033" name="Picture 9" descr="C:\Documents and Settings\Администратор\Рабочий стол\IMG_20190424_084617.jpg"/>
          <p:cNvPicPr>
            <a:picLocks noChangeAspect="1" noChangeArrowheads="1"/>
          </p:cNvPicPr>
          <p:nvPr/>
        </p:nvPicPr>
        <p:blipFill>
          <a:blip r:embed="rId6"/>
          <a:srcRect l="4433" t="9463" r="1595" b="18375"/>
          <a:stretch>
            <a:fillRect/>
          </a:stretch>
        </p:blipFill>
        <p:spPr bwMode="auto">
          <a:xfrm>
            <a:off x="2285984" y="3429000"/>
            <a:ext cx="583775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274638"/>
            <a:ext cx="9501222" cy="86834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>
                <a:ln w="19050">
                  <a:solidFill>
                    <a:prstClr val="white"/>
                  </a:solidFill>
                </a:ln>
              </a:rPr>
              <a:t>Григорьева О.П </a:t>
            </a:r>
            <a:r>
              <a:rPr lang="ru-RU" sz="2800" dirty="0" err="1" smtClean="0">
                <a:ln w="19050">
                  <a:solidFill>
                    <a:prstClr val="white"/>
                  </a:solidFill>
                </a:ln>
              </a:rPr>
              <a:t>және </a:t>
            </a:r>
            <a:r>
              <a:rPr lang="ru-RU" sz="2800" dirty="0" smtClean="0">
                <a:ln w="19050">
                  <a:solidFill>
                    <a:prstClr val="white"/>
                  </a:solidFill>
                </a:ln>
              </a:rPr>
              <a:t>7«Б» </a:t>
            </a:r>
            <a:r>
              <a:rPr lang="ru-RU" sz="2800" dirty="0" err="1" smtClean="0">
                <a:ln w="19050">
                  <a:solidFill>
                    <a:prstClr val="white"/>
                  </a:solidFill>
                </a:ln>
              </a:rPr>
              <a:t>сыныбы</a:t>
            </a:r>
            <a:r>
              <a:rPr lang="ru-RU" sz="2800" dirty="0" smtClean="0">
                <a:ln w="19050">
                  <a:solidFill>
                    <a:prstClr val="white"/>
                  </a:solidFill>
                </a:ln>
              </a:rPr>
              <a:t/>
            </a:r>
            <a:br>
              <a:rPr lang="ru-RU" sz="2800" dirty="0" smtClean="0">
                <a:ln w="19050">
                  <a:solidFill>
                    <a:prstClr val="white"/>
                  </a:solidFill>
                </a:ln>
              </a:rPr>
            </a:br>
            <a:r>
              <a:rPr lang="ru-RU" sz="2800" dirty="0" err="1" smtClean="0">
                <a:ln w="19050">
                  <a:solidFill>
                    <a:prstClr val="white"/>
                  </a:solidFill>
                </a:ln>
              </a:rPr>
              <a:t>Экологиялық мұражайға саяхат-сабақ</a:t>
            </a:r>
            <a:endParaRPr lang="ru-RU" sz="2800" dirty="0">
              <a:ln w="19050">
                <a:solidFill>
                  <a:prstClr val="white"/>
                </a:solidFill>
              </a:ln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9" name="Picture 7" descr="C:\Documents and Settings\Администратор\Рабочий стол\IMG_20190427_110320.jpg"/>
          <p:cNvPicPr>
            <a:picLocks noChangeAspect="1" noChangeArrowheads="1"/>
          </p:cNvPicPr>
          <p:nvPr/>
        </p:nvPicPr>
        <p:blipFill>
          <a:blip r:embed="rId2"/>
          <a:srcRect t="12329" r="3992" b="23791"/>
          <a:stretch>
            <a:fillRect/>
          </a:stretch>
        </p:blipFill>
        <p:spPr bwMode="auto">
          <a:xfrm>
            <a:off x="3428992" y="4071942"/>
            <a:ext cx="2821351" cy="2500330"/>
          </a:xfrm>
          <a:prstGeom prst="rect">
            <a:avLst/>
          </a:prstGeom>
          <a:noFill/>
        </p:spPr>
      </p:pic>
      <p:pic>
        <p:nvPicPr>
          <p:cNvPr id="3080" name="Picture 8" descr="C:\Documents and Settings\Администратор\Рабочий стол\IMG_20190427_115720.jpg"/>
          <p:cNvPicPr>
            <a:picLocks noChangeAspect="1" noChangeArrowheads="1"/>
          </p:cNvPicPr>
          <p:nvPr/>
        </p:nvPicPr>
        <p:blipFill>
          <a:blip r:embed="rId3"/>
          <a:srcRect t="13606" r="2440" b="7512"/>
          <a:stretch>
            <a:fillRect/>
          </a:stretch>
        </p:blipFill>
        <p:spPr bwMode="auto">
          <a:xfrm>
            <a:off x="0" y="1428736"/>
            <a:ext cx="2454406" cy="2643206"/>
          </a:xfrm>
          <a:prstGeom prst="rect">
            <a:avLst/>
          </a:prstGeom>
          <a:noFill/>
        </p:spPr>
      </p:pic>
      <p:pic>
        <p:nvPicPr>
          <p:cNvPr id="3081" name="Picture 9" descr="C:\Documents and Settings\Администратор\Рабочий стол\IMG_20190427_115432.jpg"/>
          <p:cNvPicPr>
            <a:picLocks noChangeAspect="1" noChangeArrowheads="1"/>
          </p:cNvPicPr>
          <p:nvPr/>
        </p:nvPicPr>
        <p:blipFill>
          <a:blip r:embed="rId4"/>
          <a:srcRect l="16425" t="21739" r="8751" b="13696"/>
          <a:stretch>
            <a:fillRect/>
          </a:stretch>
        </p:blipFill>
        <p:spPr bwMode="auto">
          <a:xfrm>
            <a:off x="6382224" y="4714884"/>
            <a:ext cx="2761775" cy="1785950"/>
          </a:xfrm>
          <a:prstGeom prst="rect">
            <a:avLst/>
          </a:prstGeom>
          <a:noFill/>
        </p:spPr>
      </p:pic>
      <p:pic>
        <p:nvPicPr>
          <p:cNvPr id="3085" name="Picture 13" descr="C:\Documents and Settings\Администратор\Рабочий стол\IMG_20190427_115023.jpg"/>
          <p:cNvPicPr>
            <a:picLocks noChangeAspect="1" noChangeArrowheads="1"/>
          </p:cNvPicPr>
          <p:nvPr/>
        </p:nvPicPr>
        <p:blipFill>
          <a:blip r:embed="rId5"/>
          <a:srcRect r="2094" b="23284"/>
          <a:stretch>
            <a:fillRect/>
          </a:stretch>
        </p:blipFill>
        <p:spPr bwMode="auto">
          <a:xfrm>
            <a:off x="0" y="4429132"/>
            <a:ext cx="3516020" cy="2064647"/>
          </a:xfrm>
          <a:prstGeom prst="rect">
            <a:avLst/>
          </a:prstGeom>
          <a:noFill/>
        </p:spPr>
      </p:pic>
      <p:pic>
        <p:nvPicPr>
          <p:cNvPr id="3086" name="Picture 14" descr="C:\Documents and Settings\Администратор\Рабочий стол\IMG_20190427_114139.jpg"/>
          <p:cNvPicPr>
            <a:picLocks noChangeAspect="1" noChangeArrowheads="1"/>
          </p:cNvPicPr>
          <p:nvPr/>
        </p:nvPicPr>
        <p:blipFill>
          <a:blip r:embed="rId6"/>
          <a:srcRect t="15789" r="13542" b="3509"/>
          <a:stretch>
            <a:fillRect/>
          </a:stretch>
        </p:blipFill>
        <p:spPr bwMode="auto">
          <a:xfrm>
            <a:off x="6788118" y="1214422"/>
            <a:ext cx="2355882" cy="2928934"/>
          </a:xfrm>
          <a:prstGeom prst="rect">
            <a:avLst/>
          </a:prstGeom>
          <a:noFill/>
        </p:spPr>
      </p:pic>
      <p:pic>
        <p:nvPicPr>
          <p:cNvPr id="3089" name="Picture 17" descr="C:\Documents and Settings\Администратор\Рабочий стол\IMG_20190427_120003.jpg"/>
          <p:cNvPicPr>
            <a:picLocks noChangeAspect="1" noChangeArrowheads="1"/>
          </p:cNvPicPr>
          <p:nvPr/>
        </p:nvPicPr>
        <p:blipFill>
          <a:blip r:embed="rId7"/>
          <a:srcRect t="22456" r="710"/>
          <a:stretch>
            <a:fillRect/>
          </a:stretch>
        </p:blipFill>
        <p:spPr bwMode="auto">
          <a:xfrm>
            <a:off x="2428860" y="1285860"/>
            <a:ext cx="439410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kk-KZ" sz="2800" dirty="0" smtClean="0"/>
              <a:t/>
            </a:r>
            <a:br>
              <a:rPr lang="kk-KZ" sz="2800" dirty="0" smtClean="0"/>
            </a:br>
            <a:r>
              <a:rPr lang="kk-KZ" sz="2800" dirty="0" smtClean="0"/>
              <a:t>  </a:t>
            </a:r>
            <a:r>
              <a:rPr lang="kk-KZ" sz="2400" dirty="0" smtClean="0"/>
              <a:t>Жер </a:t>
            </a:r>
            <a:r>
              <a:rPr lang="kk-KZ" sz="2400" dirty="0" smtClean="0"/>
              <a:t>күніне арналған </a:t>
            </a:r>
            <a:r>
              <a:rPr lang="kk-KZ" sz="2400" dirty="0" smtClean="0"/>
              <a:t>жалпы </a:t>
            </a:r>
            <a:r>
              <a:rPr lang="kk-KZ" sz="2400" dirty="0" smtClean="0"/>
              <a:t>мектепішілік коллаж </a:t>
            </a:r>
            <a:r>
              <a:rPr lang="kk-KZ" sz="2400" dirty="0" smtClean="0"/>
              <a:t>(бастауыш мектеп</a:t>
            </a:r>
            <a:r>
              <a:rPr lang="kk-KZ" sz="2800" dirty="0" smtClean="0"/>
              <a:t>)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Рабочий стол\IMG_20190423_154512_HD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940"/>
            <a:ext cx="8572528" cy="551654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71480"/>
            <a:ext cx="8229600" cy="1143000"/>
          </a:xfrm>
        </p:spPr>
        <p:txBody>
          <a:bodyPr>
            <a:normAutofit/>
          </a:bodyPr>
          <a:lstStyle/>
          <a:p>
            <a:r>
              <a:rPr lang="kk-KZ" sz="2800" dirty="0" smtClean="0"/>
              <a:t>Жер күніне арналған жалпы мектепішілік коллаж </a:t>
            </a:r>
            <a:r>
              <a:rPr lang="kk-KZ" sz="2800" dirty="0" smtClean="0"/>
              <a:t>(орта </a:t>
            </a:r>
            <a:r>
              <a:rPr lang="kk-KZ" sz="2800" dirty="0" smtClean="0"/>
              <a:t>мектеп</a:t>
            </a:r>
            <a:r>
              <a:rPr lang="kk-KZ" sz="3200" dirty="0" smtClean="0"/>
              <a:t>)</a:t>
            </a:r>
            <a:endParaRPr lang="ru-RU" sz="2800" dirty="0" smtClean="0"/>
          </a:p>
        </p:txBody>
      </p:sp>
      <p:pic>
        <p:nvPicPr>
          <p:cNvPr id="2053" name="Picture 5" descr="C:\Documents and Settings\Администратор\Мои документы\Downloads\IMG_20190423_154458_HDR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0417" r="280"/>
          <a:stretch>
            <a:fillRect/>
          </a:stretch>
        </p:blipFill>
        <p:spPr bwMode="auto">
          <a:xfrm>
            <a:off x="571472" y="1756027"/>
            <a:ext cx="7572396" cy="5101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8072494" cy="7226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</a:t>
            </a:r>
            <a:r>
              <a:rPr lang="ru-RU" sz="2400" dirty="0" smtClean="0"/>
              <a:t>акулатура </a:t>
            </a:r>
            <a:r>
              <a:rPr lang="ru-RU" sz="2400" dirty="0" err="1" smtClean="0"/>
              <a:t>жинау</a:t>
            </a:r>
            <a:r>
              <a:rPr lang="ru-RU" sz="2400" dirty="0" smtClean="0"/>
              <a:t> </a:t>
            </a:r>
            <a:r>
              <a:rPr lang="ru-RU" sz="2400" dirty="0" err="1" smtClean="0"/>
              <a:t>бойынша</a:t>
            </a:r>
            <a:r>
              <a:rPr lang="ru-RU" sz="2400" dirty="0" smtClean="0"/>
              <a:t> </a:t>
            </a:r>
            <a:r>
              <a:rPr lang="ru-RU" sz="2400" dirty="0" err="1" smtClean="0"/>
              <a:t>тәжірибелік </a:t>
            </a:r>
            <a:r>
              <a:rPr lang="ru-RU" sz="2400" dirty="0" smtClean="0"/>
              <a:t>акция</a:t>
            </a:r>
            <a:endParaRPr lang="ru-RU" sz="24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80988" y="862013"/>
          <a:ext cx="5538787" cy="5591175"/>
        </p:xfrm>
        <a:graphic>
          <a:graphicData uri="http://schemas.openxmlformats.org/presentationml/2006/ole">
            <p:oleObj spid="_x0000_s3074" name="Документ" r:id="rId3" imgW="7840408" imgH="7782101" progId="Word.Document.12">
              <p:embed/>
            </p:oleObj>
          </a:graphicData>
        </a:graphic>
      </p:graphicFrame>
      <p:pic>
        <p:nvPicPr>
          <p:cNvPr id="9" name="Рисунок 8" descr="C:\Users\Оля\Desktop\Bum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00430" y="1285860"/>
            <a:ext cx="5000660" cy="5143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0000043">
  <a:themeElements>
    <a:clrScheme name="Wrapper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lligraph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Ppt0000043</Template>
  <TotalTime>0</TotalTime>
  <Words>32</Words>
  <Application>Microsoft Office PowerPoint</Application>
  <PresentationFormat>Экран (4:3)</PresentationFormat>
  <Paragraphs>10</Paragraphs>
  <Slides>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Ppt0000043</vt:lpstr>
      <vt:lpstr>Документ</vt:lpstr>
      <vt:lpstr>Жаратылыстану пәндері ӘБ апталығы</vt:lpstr>
      <vt:lpstr>  Зенкова И.А.  «Жасыл драйв» атты экологиялық ойын 5-сыныптар</vt:lpstr>
      <vt:lpstr>Корчевная Т.П. «Табиғат білгірлері» марафоны  10 «А» сыныбында </vt:lpstr>
      <vt:lpstr>Григорьева О.П және 7«Б» сыныбы Экологиялық мұражайға саяхат-сабақ</vt:lpstr>
      <vt:lpstr>   Жер күніне арналған жалпы мектепішілік коллаж (бастауыш мектеп)</vt:lpstr>
      <vt:lpstr>Жер күніне арналған жалпы мектепішілік коллаж (орта мектеп)</vt:lpstr>
      <vt:lpstr> Макулатура жинау бойынша тәжірибелік акция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1</cp:revision>
  <dcterms:created xsi:type="dcterms:W3CDTF">2009-11-13T10:23:45Z</dcterms:created>
  <dcterms:modified xsi:type="dcterms:W3CDTF">2019-05-13T10:16:03Z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TC103626491049</vt:lpwstr>
  </property>
</Properties>
</file>