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oteko\Desktop\сайт\line-background-bright-convex-6858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5" y="30832"/>
            <a:ext cx="91458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892" y="2708920"/>
            <a:ext cx="7772400" cy="3168352"/>
          </a:xfrm>
        </p:spPr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«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тану: 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Сүйіспеншілік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пен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педагогикасы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»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апталығы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</a:b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: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мен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жастардың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тәрбиесін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дамыту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адами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құндылықтарды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дағдыларды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2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1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9"/>
            <a:ext cx="8686800" cy="8640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Шадская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Д.А.,  </a:t>
            </a: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Жунусбекова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С.И.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01.02.2019ж. «Любовь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творчестве»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көрмесі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C:\Users\User\Desktop\iV7bm9HV7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67219"/>
            <a:ext cx="6849600" cy="432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05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User\Desktop\Q4zTdSgvDM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50" y="2564904"/>
            <a:ext cx="6300700" cy="414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4452" y="176333"/>
            <a:ext cx="8229600" cy="11095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Шадская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Дарья Анатольевна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«Д»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сыныбында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«Сердце отданное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детям»тақырыбында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пішінін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безендіру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3-сыныптар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7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7797552" cy="11521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Шадская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Дарья Анатольевна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05.02.2019ж.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«В»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сыныбында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Сделано с любовью»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сағаты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User\Desktop\4yXNqvytic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83264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7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" y="188640"/>
            <a:ext cx="8229600" cy="22322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 </a:t>
            </a:r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Петровна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08.02.2019ж.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өміріңді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тақырыбнда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Шеберлік-сабағы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C:\Users\User\Desktop\hoO1rxM7F7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5756472" cy="3690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17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39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806" y="188640"/>
            <a:ext cx="8229600" cy="9361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Шадская</a:t>
            </a:r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Дарья Анатольевна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11.02.2019 ж. «К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истокам духовности и воспитанности» 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баспа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жұмыстарының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көрмесі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YpyCTEKB3_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76872"/>
            <a:ext cx="5840648" cy="446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7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1025212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Сюй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-Фу-Шин </a:t>
            </a:r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Ивановна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12.02.2019ж. 8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 шагает по Земле»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-моб 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eE0L39LgSY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20887"/>
            <a:ext cx="5768911" cy="411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7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81</TotalTime>
  <Words>123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 «Өзін-өзі тану:  Сүйіспеншілік пен шығармашылық педагогикасы» апталығы  Мақсаты: балалар мен жастардың рухани-адамгершілік тәрбиесін дамыту, жалпы адами құндылықтарды қалыптастыру, азаматтық мәдени дағдыларды жетілдіру.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Декада «Самопознание: педагогика Любви и Творчества»</dc:title>
  <dc:creator>User</dc:creator>
  <cp:lastModifiedBy>DANA MANARBEKOVNA</cp:lastModifiedBy>
  <cp:revision>15</cp:revision>
  <dcterms:created xsi:type="dcterms:W3CDTF">2019-02-15T15:10:10Z</dcterms:created>
  <dcterms:modified xsi:type="dcterms:W3CDTF">2019-02-25T05:07:55Z</dcterms:modified>
</cp:coreProperties>
</file>