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" y="30832"/>
            <a:ext cx="9145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892" y="2708920"/>
            <a:ext cx="7772400" cy="316835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«</a:t>
            </a:r>
            <a:r>
              <a:rPr lang="ru-RU" sz="49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тану: 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49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Сүйіспеншілік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пен </a:t>
            </a:r>
            <a:r>
              <a:rPr lang="ru-RU" sz="49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педагогикасы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» </a:t>
            </a:r>
            <a:r>
              <a:rPr lang="ru-RU" sz="49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апталығы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мен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жастардың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рухани-адамгершілік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тәрбиесін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дамыту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адами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құндылықтарды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азаматтық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дағдыларды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686800" cy="864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Шадская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Д.А., 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Жунусбекова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С.И.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01.02.2019ж. «Любовь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творчестве»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көрмесі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:\Users\User\Desktop\iV7bm9HV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7219"/>
            <a:ext cx="6849600" cy="43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esktop\Q4zTdSgvDM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2564904"/>
            <a:ext cx="6300700" cy="41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452" y="176333"/>
            <a:ext cx="8229600" cy="1109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Шадская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Дарья Анатольевна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«Д»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сыныбында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«Сердце отданное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детям»тақырыбында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пішінін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безендіру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3-сыныптар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7797552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Дарья Анатольевна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05.02.2019ж.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«В»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сыныбында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 с любовью»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4yXNqvytic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832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88640"/>
            <a:ext cx="8229600" cy="22322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Петровна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08.02.2019ж.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өміріңді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тақырыбнда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Шеберлік-сабағы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hoO1rxM7F7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756472" cy="3690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7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806" y="188640"/>
            <a:ext cx="822960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Шадская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 Анатольевна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11.02.2019 ж. «К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истокам духовности и воспитанности»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жұмыстарының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көрмесі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YpyCTEKB3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5840648" cy="44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0252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Сюй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-Фу-Шин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Ивановна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12.02.2019ж. 8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шагает по Земле»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-моб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eE0L39LgS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7"/>
            <a:ext cx="5768911" cy="41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123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«Өзін-өзі тану:  Сүйіспеншілік пен шығармашылық педагогикасы» апталығы  Мақсаты: балалар мен жастардың рухани-адамгершілік тәрбиесін дамыту, жалпы адами құндылықтарды қалыптастыру, азаматтық мәдени дағдыларды жетілдіру.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«Самопознание: педагогика Любви и Творчества»</dc:title>
  <dc:creator>User</dc:creator>
  <cp:lastModifiedBy>DANA MANARBEKOVNA</cp:lastModifiedBy>
  <cp:revision>15</cp:revision>
  <dcterms:created xsi:type="dcterms:W3CDTF">2019-02-15T15:10:10Z</dcterms:created>
  <dcterms:modified xsi:type="dcterms:W3CDTF">2019-02-25T05:07:55Z</dcterms:modified>
</cp:coreProperties>
</file>