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69" r:id="rId3"/>
    <p:sldId id="266" r:id="rId4"/>
    <p:sldId id="267" r:id="rId5"/>
    <p:sldId id="268" r:id="rId6"/>
    <p:sldId id="27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160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1182A-CB4B-49D0-903F-0F23BDA34AB0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ADD34-4F8C-4EFF-9B82-69AE158510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12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Broteko\Desktop\сайт\line-background-bright-convex-685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237663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5" y="548680"/>
            <a:ext cx="8208912" cy="5832648"/>
          </a:xfrm>
        </p:spPr>
        <p:txBody>
          <a:bodyPr>
            <a:normAutofit/>
          </a:bodyPr>
          <a:lstStyle/>
          <a:p>
            <a:pPr marL="182880" lvl="0" indent="0" algn="ctr">
              <a:buNone/>
            </a:pPr>
            <a:r>
              <a:rPr lang="ru-RU" sz="53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53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53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общественно-гуманитарных наук</a:t>
            </a:r>
            <a:br>
              <a:rPr lang="ru-RU" sz="53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altLang="ru-RU" sz="4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ru-RU" sz="4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-201</a:t>
            </a:r>
            <a:r>
              <a:rPr lang="en-US" altLang="ru-RU" sz="4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altLang="ru-RU" sz="4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altLang="ru-RU" sz="4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48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998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Broteko\Desktop\сайт\line-background-bright-convex-685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237663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608" y="188640"/>
            <a:ext cx="10873208" cy="1357314"/>
          </a:xfrm>
        </p:spPr>
        <p:txBody>
          <a:bodyPr/>
          <a:lstStyle/>
          <a:p>
            <a:pPr algn="ctr">
              <a:buNone/>
            </a:pPr>
            <a:r>
              <a:rPr lang="ru-RU" sz="44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Тулеубеков</a:t>
            </a:r>
            <a:r>
              <a:rPr lang="ru-RU" sz="44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Аягоз</a:t>
            </a:r>
            <a:r>
              <a:rPr lang="ru-RU" sz="4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Ерболатовна</a:t>
            </a:r>
            <a:r>
              <a:rPr lang="ru-RU" sz="4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</a:t>
            </a: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</a:t>
            </a: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Казахстана в </a:t>
            </a: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А </a:t>
            </a: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классе: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«Ұлы даланың жеті</a:t>
            </a: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қыры»</a:t>
            </a:r>
            <a:endParaRPr lang="ru-RU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G:\рейтинг 2016-2019\достижения\МО 2018-2019\IMG_3013-22-02-19-01-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776" y="2420888"/>
            <a:ext cx="3797614" cy="3797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744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Broteko\Desktop\сайт\line-background-bright-convex-685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237663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9418191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Семёнкин</a:t>
            </a:r>
            <a:r>
              <a:rPr lang="ru-RU" sz="4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Артем Георгиевич</a:t>
            </a:r>
            <a:br>
              <a:rPr lang="ru-RU" sz="4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Казахстана в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В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классе: 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ярмарочной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торговли»</a:t>
            </a:r>
            <a:endParaRPr lang="ru-RU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Мечта\Downloads\IMG_2855-19-02-19-10-3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6336704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2448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Broteko\Desktop\сайт\line-background-bright-convex-685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237663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5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Горбач </a:t>
            </a:r>
            <a:r>
              <a:rPr lang="ru-RU" sz="4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Юрьевна</a:t>
            </a:r>
            <a:r>
              <a:rPr lang="ru-RU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Казахстана в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 А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классе: 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Семь граней Великой степи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Мечта\Downloads\IMG_2856-19-02-19-10-3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56" y="2420888"/>
            <a:ext cx="5790908" cy="4086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473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Broteko\Desktop\сайт\line-background-bright-convex-685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237663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5705" y="188640"/>
            <a:ext cx="9649072" cy="1357314"/>
          </a:xfrm>
        </p:spPr>
        <p:txBody>
          <a:bodyPr/>
          <a:lstStyle/>
          <a:p>
            <a:pPr algn="ctr">
              <a:buNone/>
            </a:pPr>
            <a:r>
              <a:rPr lang="ru-RU" sz="44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Курманбаева</a:t>
            </a:r>
            <a:r>
              <a:rPr lang="ru-RU" sz="4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Асель</a:t>
            </a:r>
            <a:r>
              <a:rPr lang="ru-RU" sz="4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Ераловна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  <a:r>
              <a:rPr lang="en-US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 и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литературе в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А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классе: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 чем может рассказать одежда?»</a:t>
            </a:r>
            <a:endParaRPr lang="ru-RU" sz="28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:\рейтинг 2016-2019\достижения\МО 2018-2019\IMG_2975-22-02-19-01-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752" y="2226618"/>
            <a:ext cx="4733718" cy="4333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7445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roteko\Desktop\сайт\line-background-bright-convex-685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237663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285728"/>
            <a:ext cx="9850239" cy="1357314"/>
          </a:xfrm>
        </p:spPr>
        <p:txBody>
          <a:bodyPr/>
          <a:lstStyle/>
          <a:p>
            <a:pPr algn="ctr">
              <a:buNone/>
            </a:pPr>
            <a:r>
              <a:rPr lang="ru-RU" sz="4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Театрально-литературный вечер </a:t>
            </a:r>
            <a:r>
              <a:rPr lang="ru-RU" sz="4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«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страницам знаменательных дат литературы 2019 года</a:t>
            </a: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G:\рейтинг 2016-2019\достижения\МО 2018-2019\IMG_3364-22-02-19-01-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88"/>
            <a:ext cx="4306800" cy="4306800"/>
          </a:xfrm>
          <a:prstGeom prst="rect">
            <a:avLst/>
          </a:prstGeom>
          <a:noFill/>
        </p:spPr>
      </p:pic>
      <p:pic>
        <p:nvPicPr>
          <p:cNvPr id="3075" name="Picture 3" descr="D:\Downloads\IMG_3366-22-02-19-01-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8528" y="1714488"/>
            <a:ext cx="4018768" cy="430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744598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439</TotalTime>
  <Words>14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 МО общественно-гуманитарных наук 2018-2019 уч.г.   </vt:lpstr>
      <vt:lpstr>Тулеубекова Аягоз Ерболатовна Открытый урок  по истории Казахстана в 9 А классе:  «Ұлы даланың жеті қыры»</vt:lpstr>
      <vt:lpstr>Семёнкин Артем Георгиевич Открытый урок  по истории Казахстана в 8 В классе:  «Развитие ярмарочной торговли»</vt:lpstr>
      <vt:lpstr>Горбач Светлана Юрьевна Открытый урок  по истории Казахстана в 11 А классе:  «Семь граней Великой степи»</vt:lpstr>
      <vt:lpstr>Курманбаева Асель Ераловна Открытый урок  по русскому языку и литературе в 5 А классе:  «О чем может рассказать одежда?»</vt:lpstr>
      <vt:lpstr>Театрально-литературный вечер     «По страницам знаменательных дат литературы 2019 года»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Гульбахыт</dc:creator>
  <cp:lastModifiedBy>DANA MANARBEKOVNA</cp:lastModifiedBy>
  <cp:revision>41</cp:revision>
  <dcterms:created xsi:type="dcterms:W3CDTF">2018-12-18T05:12:55Z</dcterms:created>
  <dcterms:modified xsi:type="dcterms:W3CDTF">2019-02-25T04:35:30Z</dcterms:modified>
</cp:coreProperties>
</file>