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69" r:id="rId3"/>
    <p:sldId id="266" r:id="rId4"/>
    <p:sldId id="267" r:id="rId5"/>
    <p:sldId id="268" r:id="rId6"/>
    <p:sldId id="27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730" y="-8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1182A-CB4B-49D0-903F-0F23BDA34AB0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ADD34-4F8C-4EFF-9B82-69AE158510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22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664" y="332656"/>
            <a:ext cx="9000999" cy="5832648"/>
          </a:xfrm>
        </p:spPr>
        <p:txBody>
          <a:bodyPr>
            <a:normAutofit/>
          </a:bodyPr>
          <a:lstStyle/>
          <a:p>
            <a:pPr marL="182880" lvl="0" indent="0" algn="ctr">
              <a:buNone/>
            </a:pPr>
            <a:r>
              <a:rPr lang="ru-RU" sz="53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Қоғамдық-гуманитарлық</a:t>
            </a:r>
            <a:r>
              <a:rPr lang="ru-RU" sz="53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ғылымдар</a:t>
            </a:r>
            <a:r>
              <a:rPr lang="ru-RU" sz="53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ӘБ</a:t>
            </a:r>
            <a:endParaRPr lang="ru-RU" sz="3600" b="0" dirty="0"/>
          </a:p>
        </p:txBody>
      </p:sp>
    </p:spTree>
    <p:extLst>
      <p:ext uri="{BB962C8B-B14F-4D97-AF65-F5344CB8AC3E}">
        <p14:creationId xmlns:p14="http://schemas.microsoft.com/office/powerpoint/2010/main" val="918998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85728"/>
            <a:ext cx="8928992" cy="1357322"/>
          </a:xfrm>
        </p:spPr>
        <p:txBody>
          <a:bodyPr/>
          <a:lstStyle/>
          <a:p>
            <a:pPr algn="ctr">
              <a:buNone/>
            </a:pPr>
            <a: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Тулеубекова Аягоз Ерболатовна</a:t>
            </a:r>
            <a:br>
              <a:rPr lang="kk-KZ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пәнінен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даланың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қыры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:\рейтинг 2016-2019\достижения\МО 2018-2019\IMG_3013-22-02-19-01-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1972" y="2348880"/>
            <a:ext cx="4733718" cy="4293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744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352927" cy="144016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Семенкин</a:t>
            </a:r>
            <a:r>
              <a:rPr lang="ru-RU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Артем Георгиевич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пәнінен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Жәрмеңкелік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сауданы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Мечта\Downloads\IMG_2855-19-02-19-10-3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30" y="2276872"/>
            <a:ext cx="6120680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244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5" cy="1800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Горбач </a:t>
            </a:r>
            <a:r>
              <a:rPr lang="ru-RU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Юрьевна</a:t>
            </a:r>
            <a:r>
              <a:rPr lang="ru-RU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пәнінен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даланың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қыры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Мечта\Downloads\IMG_2856-19-02-19-10-3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48880"/>
            <a:ext cx="5616624" cy="4230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3473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8" y="-9525"/>
            <a:ext cx="9236076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500990" cy="1357314"/>
          </a:xfrm>
        </p:spPr>
        <p:txBody>
          <a:bodyPr/>
          <a:lstStyle/>
          <a:p>
            <a:pPr algn="ctr">
              <a:buNone/>
            </a:pPr>
            <a:r>
              <a:rPr lang="ru-RU" sz="44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Курманбаева</a:t>
            </a:r>
            <a:r>
              <a:rPr lang="ru-RU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Асель</a:t>
            </a:r>
            <a:r>
              <a:rPr lang="ru-RU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Ераловна</a:t>
            </a:r>
            <a:r>
              <a:rPr lang="ru-RU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сыныбында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пәнінен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жайында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тақырыбында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endParaRPr lang="ru-RU" sz="2800" b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:\рейтинг 2016-2019\достижения\МО 2018-2019\IMG_2975-22-02-19-01-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2854" y="2420888"/>
            <a:ext cx="4802876" cy="4204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7445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Broteko\Desktop\сайт\line-background-bright-convex-685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237663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86808" cy="1357314"/>
          </a:xfrm>
        </p:spPr>
        <p:txBody>
          <a:bodyPr/>
          <a:lstStyle/>
          <a:p>
            <a:pPr algn="ctr">
              <a:buNone/>
            </a:pPr>
            <a:r>
              <a:rPr lang="ru-RU" sz="44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Театрлық-әдеби</a:t>
            </a:r>
            <a:r>
              <a:rPr lang="ru-RU" sz="44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кеш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«2019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атаулы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күндер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беттерінен</a:t>
            </a:r>
            <a:r>
              <a:rPr lang="ru-RU" sz="2800" b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G:\рейтинг 2016-2019\достижения\МО 2018-2019\IMG_3364-22-02-19-01-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0954" y="1916832"/>
            <a:ext cx="4369688" cy="4369688"/>
          </a:xfrm>
          <a:prstGeom prst="rect">
            <a:avLst/>
          </a:prstGeom>
          <a:noFill/>
        </p:spPr>
      </p:pic>
      <p:pic>
        <p:nvPicPr>
          <p:cNvPr id="3075" name="Picture 3" descr="D:\Downloads\IMG_3366-22-02-19-01-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6530" y="1916832"/>
            <a:ext cx="4130648" cy="4369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744598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447</TotalTime>
  <Words>14</Words>
  <Application>Microsoft Office PowerPoint</Application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  Қоғамдық-гуманитарлық ғылымдар ӘБ</vt:lpstr>
      <vt:lpstr>Тулеубекова Аягоз Ерболатовна 9 А сыныбында Қазақстан тарихы пәнінен  «Ұлы даланың жеті қыры» тақырыбында  ашық сабақ өтті</vt:lpstr>
      <vt:lpstr>Семенкин Артем Георгиевич 8 В сыныбында Қазақстан тарихы пәнінен «Жәрмеңкелік сауданы дамыту» тақырыбында  ашық сабақ өтті</vt:lpstr>
      <vt:lpstr>Горбач Светлана Юрьевна 11 А сыныбында Қазақстан тарихы пәнінен  «Ұлы даланың жеті қыры» тақырыбында  ашық сабақ өтті</vt:lpstr>
      <vt:lpstr>Курманбаева Асель Ераловна 5 А сыныбында орыс тілі мен орыс әдебиеті пәнінен  «Киім не жайында айта алады?» тақырыбында ашық сабақ өтті</vt:lpstr>
      <vt:lpstr>Театрлық-әдеби кеш «2019 жылғы әдебиет бойынша   атаулы күндер беттерінен»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Гульбахыт</dc:creator>
  <cp:lastModifiedBy>DANA MANARBEKOVNA</cp:lastModifiedBy>
  <cp:revision>44</cp:revision>
  <dcterms:created xsi:type="dcterms:W3CDTF">2018-12-18T05:12:55Z</dcterms:created>
  <dcterms:modified xsi:type="dcterms:W3CDTF">2019-02-25T04:44:13Z</dcterms:modified>
</cp:coreProperties>
</file>