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1182A-CB4B-49D0-903F-0F23BDA34AB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DD34-4F8C-4EFF-9B82-69AE15851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2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DD34-4F8C-4EFF-9B82-69AE1585103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4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116632"/>
            <a:ext cx="8208912" cy="626469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5300" b="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altLang="ru-RU" sz="4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учителей казахского языка и литературы. </a:t>
            </a:r>
            <a:r>
              <a:rPr lang="ru-RU" sz="5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«Язык-главный духовный </a:t>
            </a:r>
            <a:r>
              <a:rPr lang="ru-RU" sz="31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 народа»</a:t>
            </a:r>
            <a:r>
              <a:rPr lang="ru-RU" sz="3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effectLst/>
              </a:rPr>
              <a:t/>
            </a:r>
            <a:br>
              <a:rPr lang="ru-RU" sz="3100" b="0" dirty="0">
                <a:effectLst/>
              </a:rPr>
            </a:br>
            <a:endParaRPr lang="ru-RU" sz="3100" b="0" dirty="0"/>
          </a:p>
        </p:txBody>
      </p:sp>
    </p:spTree>
    <p:extLst>
      <p:ext uri="{BB962C8B-B14F-4D97-AF65-F5344CB8AC3E}">
        <p14:creationId xmlns:p14="http://schemas.microsoft.com/office/powerpoint/2010/main" val="91899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5943" y="260647"/>
            <a:ext cx="8424936" cy="2097565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kk-KZ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Тулеева Айгуль Закарияновна </a:t>
            </a:r>
          </a:p>
          <a:p>
            <a:pPr marL="45720" indent="0" algn="ctr">
              <a:buNone/>
            </a:pPr>
            <a:r>
              <a:rPr lang="kk-KZ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среди учащихся и молодых специалистов </a:t>
            </a:r>
          </a:p>
          <a:p>
            <a:pPr marL="45720" indent="0" algn="ctr">
              <a:buNone/>
            </a:pPr>
            <a:r>
              <a:rPr lang="kk-KZ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Латынша караоке флешмоб» </a:t>
            </a:r>
          </a:p>
          <a:p>
            <a:pPr marL="45720" indent="0" algn="ctr">
              <a:buNone/>
            </a:pPr>
            <a:r>
              <a:rPr lang="kk-KZ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(“Караоке флешмоб по </a:t>
            </a:r>
            <a:r>
              <a:rPr lang="kk-KZ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латынски</a:t>
            </a:r>
            <a:r>
              <a:rPr lang="kk-KZ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987E~1\AppData\Local\Temp\Rar$DI22.016\image-18-12-18-13-20-8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8523"/>
            <a:ext cx="2880320" cy="199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987E~1\AppData\Local\Temp\Rar$DI04.392\image-18-12-18-13-20-1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6" y="2358213"/>
            <a:ext cx="2813336" cy="205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987E~1\AppData\Local\Temp\Rar$DI29.703\image-18-12-18-13-20-19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09187"/>
            <a:ext cx="2880320" cy="190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31.509\image-18-12-18-13-20-10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6" y="2422887"/>
            <a:ext cx="2411431" cy="199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987E~1\AppData\Local\Temp\Rar$DI22.109\image-18-12-18-13-20-18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6" y="4656435"/>
            <a:ext cx="2411431" cy="195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987E~1\AppData\Local\Temp\Rar$DI18.393\image-18-12-18-13-20-17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6" y="4709186"/>
            <a:ext cx="2813336" cy="1901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1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1386160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kk-KZ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Жумабекова </a:t>
            </a:r>
            <a:r>
              <a:rPr lang="kk-KZ" sz="5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Гульбахыт </a:t>
            </a:r>
            <a:r>
              <a:rPr lang="kk-KZ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Амановна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kk-KZ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казахскому языку в 9 “Б” классе: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kk-KZ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«Музеи Казахстана»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987E~1\AppData\Local\Temp\Rar$DI11.582\image-18-12-18-13-2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34210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987E~1\AppData\Local\Temp\Rar$DI52.927\image-18-12-18-13-26-4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68" y="2060848"/>
            <a:ext cx="274859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987E~1\AppData\Local\Temp\Rar$DI20.632\image-18-12-18-13-27-1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66" y="2060848"/>
            <a:ext cx="255683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987E~1\AppData\Local\Temp\Rar$DI41.536\image-18-12-18-13-27-7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11" y="4760192"/>
            <a:ext cx="2919880" cy="191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987E~1\AppData\Local\Temp\Rar$DI28.174\image-18-12-18-13-27-2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00" y="4760192"/>
            <a:ext cx="3132120" cy="191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30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7937"/>
            <a:ext cx="9144000" cy="1332831"/>
          </a:xfrm>
        </p:spPr>
        <p:txBody>
          <a:bodyPr/>
          <a:lstStyle/>
          <a:p>
            <a:pPr marL="182880" indent="0" algn="ctr">
              <a:buNone/>
            </a:pPr>
            <a:r>
              <a:rPr lang="kk-KZ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Калиева Жумажан Капановна</a:t>
            </a:r>
            <a:br>
              <a:rPr lang="kk-KZ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</a:t>
            </a:r>
            <a:r>
              <a:rPr lang="kk-KZ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казахской </a:t>
            </a:r>
            <a:r>
              <a:rPr lang="kk-KZ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в 9 “А” классе: </a:t>
            </a:r>
            <a:br>
              <a:rPr lang="kk-KZ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“Даналық кітабы” («Книга мудрости»)  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apf.mail.ru/cgi-bin/readmsg?id=15443704280000000790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?id=15443704280000000790;0;1&amp;af_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Айдос\Documents\Desktop\Downloads\IMG-20181128-WA0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060848"/>
            <a:ext cx="25306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йдос\Documents\Desktop\Downloads\IMG-20181128-WA0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3452" y="2060848"/>
            <a:ext cx="26940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йдос\Documents\Desktop\Downloads\IMG-20181128-WA0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246" y="2060848"/>
            <a:ext cx="286024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йдос\Documents\Desktop\Downloads\IMG-20181128-WA00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134" y="4881486"/>
            <a:ext cx="2906841" cy="185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йдос\Documents\Desktop\Downloads\IMG-20181128-WA00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5950" y="4881486"/>
            <a:ext cx="2974442" cy="185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62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93" y="259508"/>
            <a:ext cx="9371043" cy="1597856"/>
          </a:xfrm>
        </p:spPr>
        <p:txBody>
          <a:bodyPr/>
          <a:lstStyle/>
          <a:p>
            <a:pPr marL="182880" indent="0" algn="ctr">
              <a:buNone/>
            </a:pPr>
            <a:r>
              <a:rPr lang="kk-KZ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Жарманова Сандугаш Рамазановна</a:t>
            </a:r>
            <a:br>
              <a:rPr lang="kk-KZ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казахскому языку во 2 “В” классе: </a:t>
            </a:r>
            <a:br>
              <a:rPr lang="kk-KZ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“Учебные принадлежности, итоговый урок”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TRANSL~1\AppData\Local\Temp\Rar$DI05.312\IMG-20181204-WA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57364"/>
            <a:ext cx="2534711" cy="22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RANSL~1\AppData\Local\Temp\Rar$DI02.203\IMG-20181204-WA0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57364"/>
            <a:ext cx="2952328" cy="22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RANSL~1\AppData\Local\Temp\Rar$DI10.515\IMG-20181204-WA00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57364"/>
            <a:ext cx="2880320" cy="22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TRANSL~1\AppData\Local\Temp\Rar$DI13.047\IMG-20181204-WA00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144425"/>
            <a:ext cx="2909183" cy="25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TRANSL~1\AppData\Local\Temp\Rar$DI17.343\IMG-20181204-WA00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5" y="4150920"/>
            <a:ext cx="3096345" cy="251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51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188640"/>
            <a:ext cx="8914134" cy="12961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Абдикаримова Назгуль Капашовна</a:t>
            </a:r>
          </a:p>
          <a:p>
            <a:pPr marL="45720" indent="0" algn="ctr">
              <a:buNone/>
            </a:pP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по казахскому языку в 3 “В” классе:</a:t>
            </a:r>
          </a:p>
          <a:p>
            <a:pPr marL="45720" indent="0" algn="ctr">
              <a:buNone/>
            </a:pP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«Осень. Осенний труд”.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 descr="C:\Users\admin\Downloads\IMG_20181126_15433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376264" cy="246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0" y="2337349"/>
            <a:ext cx="3190983" cy="1751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66" y="2996952"/>
            <a:ext cx="2715730" cy="2389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07" y="4405125"/>
            <a:ext cx="3258876" cy="1963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041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892480" cy="121061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kk-KZ" sz="1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Баймхамедова Бахыт Газизовна</a:t>
            </a:r>
            <a:endParaRPr lang="kk-KZ" sz="9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казахскому языку в 3 “б” классе: «Весна»</a:t>
            </a:r>
            <a:r>
              <a:rPr lang="kk-KZ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987E~1\AppData\Local\Temp\Rar$DI26.552\IMG_20181126_1638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52028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987E~1\AppData\Local\Temp\Rar$DI05.655\IMG_20181126_1630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08" y="1985940"/>
            <a:ext cx="2724627" cy="214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987E~1\AppData\Local\Temp\Rar$DI15.184\IMG_20181126_1638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80" y="1988840"/>
            <a:ext cx="299431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01.239\IMG_20181126_1702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" y="4746020"/>
            <a:ext cx="3065205" cy="192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987E~1\AppData\Local\Temp\Rar$DI09.104\IMG_20181126_1637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92" y="4746020"/>
            <a:ext cx="3405784" cy="1923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54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6632"/>
            <a:ext cx="8208912" cy="1512168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kk-KZ" sz="1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Рауандина Назым Калкеновна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kk-KZ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казахскому языку в 7 “В” классе: 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kk-KZ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«Играем футбол»</a:t>
            </a:r>
            <a:endParaRPr lang="ru-RU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987E~1\AppData\Local\Temp\Rar$DI00.089\image-18-12-18-13-1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808312" cy="17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987E~1\AppData\Local\Temp\Rar$DI00.089\image-18-12-18-13-1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4101"/>
            <a:ext cx="3535040" cy="171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987E~1\AppData\Local\Temp\Rar$DI05.979\image-18-12-18-13-10-4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880320" cy="17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987E~1\AppData\Local\Temp\Rar$DI08.978\image-18-12-18-13-10-5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4101"/>
            <a:ext cx="3096344" cy="171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987E~1\AppData\Local\Temp\Rar$DI28.189\image-18-12-18-13-10-2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2"/>
            <a:ext cx="2736304" cy="1781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38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9289032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Мейрамова Шынар Бахтияровна</a:t>
            </a:r>
          </a:p>
        </p:txBody>
      </p:sp>
      <p:pic>
        <p:nvPicPr>
          <p:cNvPr id="4" name="Рисунок 3" descr="C:\Users\987E~1\AppData\Local\Temp\Rar$DI12.581\image-18-12-18-13-10-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9775"/>
            <a:ext cx="28083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987E~1\AppData\Local\Temp\Rar$DI21.901\image-18-12-18-13-10-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37" y="2328129"/>
            <a:ext cx="2876807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987E~1\AppData\Local\Temp\Rar$DI21.116\image-18-12-18-13-11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42" y="2409775"/>
            <a:ext cx="253433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30.300\image-18-12-18-13-11-1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14" y="4544052"/>
            <a:ext cx="3561762" cy="212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987E~1\AppData\Local\Temp\Rar$DI09.866\image-18-12-18-13-10-10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62" y="4538536"/>
            <a:ext cx="3561762" cy="2103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56486" y="1268760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по казахскому языку в 5 “Г” классе: </a:t>
            </a:r>
          </a:p>
          <a:p>
            <a:pPr marL="45720" indent="0" algn="ctr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человек»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3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136815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kk-KZ" sz="1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Балгабекова Гулжанато Торгаевна</a:t>
            </a:r>
          </a:p>
          <a:p>
            <a:pPr marL="45720" indent="0" algn="ctr">
              <a:buNone/>
            </a:pP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kk-K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kk-K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по казахскому языку в 4 “Б” классе: </a:t>
            </a:r>
          </a:p>
          <a:p>
            <a:pPr marL="45720" indent="0" algn="ctr">
              <a:buNone/>
            </a:pPr>
            <a:r>
              <a:rPr lang="kk-KZ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“Моя Родина”</a:t>
            </a:r>
            <a:endParaRPr lang="ru-RU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C:\Users\987E~1\AppData\Local\Temp\Rar$DI35.753\image-18-12-18-13-11-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6" y="2204864"/>
            <a:ext cx="2689899" cy="217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987E~1\AppData\Local\Temp\Rar$DI40.363\image-18-12-18-13-11-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32" y="2215534"/>
            <a:ext cx="2746345" cy="217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987E~1\AppData\Local\Temp\Rar$DI03.473\image-18-12-18-13-20-4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2952327" cy="213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987E~1\AppData\Local\Temp\Rar$DI17.849\image-18-12-18-13-20-7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02433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987E~1\AppData\Local\Temp\Rar$DI40.815\image-18-12-18-13-19-3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62" y="2204864"/>
            <a:ext cx="2427470" cy="217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370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421</TotalTime>
  <Words>142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2018-2019 уч.г.  МО учителей казахского языка и литературы.  Тема: «Язык-главный духовный знак народа»   </vt:lpstr>
      <vt:lpstr>Презентация PowerPoint</vt:lpstr>
      <vt:lpstr>Калиева Жумажан Капановна Открытый урок по казахской литературе в 9 “А” классе:  “Даналық кітабы” («Книга мудрости»)  </vt:lpstr>
      <vt:lpstr>Жарманова Сандугаш Рамазановна Открытый урок по казахскому языку во 2 “В” классе:  “Учебные принадлежности, итоговый урок”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Гульбахыт</dc:creator>
  <cp:lastModifiedBy>DANA MANARBEKOVNA</cp:lastModifiedBy>
  <cp:revision>44</cp:revision>
  <dcterms:created xsi:type="dcterms:W3CDTF">2018-12-18T05:12:55Z</dcterms:created>
  <dcterms:modified xsi:type="dcterms:W3CDTF">2019-02-21T06:30:46Z</dcterms:modified>
</cp:coreProperties>
</file>