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580" y="-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1182A-CB4B-49D0-903F-0F23BDA34AB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ADD34-4F8C-4EFF-9B82-69AE15851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122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ADD34-4F8C-4EFF-9B82-69AE1585103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540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Broteko\Desktop\сайт\line-background-bright-convex-685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31" y="-11113"/>
            <a:ext cx="9237663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606748"/>
            <a:ext cx="8208912" cy="6264696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4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«</a:t>
            </a:r>
            <a:r>
              <a:rPr lang="ru-RU" sz="44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4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халықтың</a:t>
            </a:r>
            <a:r>
              <a:rPr lang="ru-RU" sz="4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4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sz="4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</a:t>
            </a:r>
            <a:r>
              <a:rPr lang="ru-RU" sz="4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44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4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2018-2019 оқу ж. </a:t>
            </a:r>
            <a:br>
              <a:rPr lang="kk-KZ" sz="4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  </a:t>
            </a:r>
            <a:r>
              <a:rPr lang="kk-KZ" sz="4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тілі  мен  әдебиет  пән  әдістемелік   бірлестігінің </a:t>
            </a:r>
            <a:r>
              <a:rPr lang="kk-KZ" sz="4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пән </a:t>
            </a:r>
            <a:r>
              <a:rPr lang="kk-KZ" sz="4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декадасы</a:t>
            </a:r>
            <a:r>
              <a:rPr 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998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Broteko\Desktop\сайт\line-background-bright-convex-685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237663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16632"/>
            <a:ext cx="8712968" cy="1944216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kk-KZ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Тулеева Айгуль </a:t>
            </a:r>
            <a:r>
              <a:rPr lang="kk-KZ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Закариановна</a:t>
            </a:r>
            <a:r>
              <a:rPr lang="kk-KZ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 </a:t>
            </a:r>
            <a:r>
              <a:rPr lang="kk-KZ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тілінен «</a:t>
            </a:r>
            <a:r>
              <a:rPr lang="kk-K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Латынша караоке флешмоб» </a:t>
            </a:r>
            <a:r>
              <a:rPr lang="kk-K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атты </a:t>
            </a:r>
            <a:r>
              <a:rPr lang="kk-KZ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 және жас мамандар арасында</a:t>
            </a:r>
            <a:r>
              <a:rPr lang="kk-K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өткізген акциясы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987E~1\AppData\Local\Temp\Rar$DI22.016\image-18-12-18-13-20-8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24187"/>
            <a:ext cx="2880320" cy="221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987E~1\AppData\Local\Temp\Rar$DI04.392\image-18-12-18-13-20-11.jpe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144" y="2239398"/>
            <a:ext cx="2813336" cy="228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987E~1\AppData\Local\Temp\Rar$DI29.703\image-18-12-18-13-20-19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62662"/>
            <a:ext cx="2880320" cy="2106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987E~1\AppData\Local\Temp\Rar$DI31.509\image-18-12-18-13-20-10.jpe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704" y="2224188"/>
            <a:ext cx="2411431" cy="221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987E~1\AppData\Local\Temp\Rar$DI22.109\image-18-12-18-13-20-18.jpe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712" y="4504209"/>
            <a:ext cx="2411431" cy="216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987E~1\AppData\Local\Temp\Rar$DI18.393\image-18-12-18-13-20-17.jpe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152" y="4562662"/>
            <a:ext cx="2813336" cy="2106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9123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Broteko\Desktop\сайт\line-background-bright-convex-685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83" y="3696"/>
            <a:ext cx="9237663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83344" y="188640"/>
            <a:ext cx="8709136" cy="2103040"/>
          </a:xfrm>
        </p:spPr>
        <p:txBody>
          <a:bodyPr>
            <a:normAutofit fontScale="62500" lnSpcReduction="20000"/>
          </a:bodyPr>
          <a:lstStyle/>
          <a:p>
            <a:pPr marL="45720" indent="0" algn="ctr">
              <a:lnSpc>
                <a:spcPct val="110000"/>
              </a:lnSpc>
              <a:buNone/>
            </a:pPr>
            <a:r>
              <a:rPr lang="kk-KZ" sz="7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Жумабекова </a:t>
            </a:r>
            <a:r>
              <a:rPr lang="kk-KZ" sz="7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Гулбахит </a:t>
            </a:r>
            <a:r>
              <a:rPr lang="kk-KZ" sz="7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Амановна</a:t>
            </a:r>
            <a:r>
              <a:rPr lang="kk-KZ" sz="6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6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«Б» </a:t>
            </a:r>
            <a:r>
              <a:rPr lang="kk-KZ" sz="4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сыныбында қазақ тілінен</a:t>
            </a:r>
          </a:p>
          <a:p>
            <a:pPr marL="45720" indent="0" algn="ctr">
              <a:lnSpc>
                <a:spcPct val="110000"/>
              </a:lnSpc>
              <a:buNone/>
            </a:pPr>
            <a:r>
              <a:rPr lang="kk-KZ" sz="4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4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 мұражайлары»  </a:t>
            </a:r>
            <a:r>
              <a:rPr lang="kk-KZ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тақырыбында ашық сабақ өткізді</a:t>
            </a:r>
            <a:endParaRPr lang="ru-RU" sz="4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987E~1\AppData\Local\Temp\Rar$DI11.582\image-18-12-18-13-26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44" y="2291680"/>
            <a:ext cx="2494409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987E~1\AppData\Local\Temp\Rar$DI52.927\image-18-12-18-13-26-4.jpe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642" y="2291680"/>
            <a:ext cx="2927333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987E~1\AppData\Local\Temp\Rar$DI20.632\image-18-12-18-13-27-1.jpe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212" y="2291680"/>
            <a:ext cx="2723100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987E~1\AppData\Local\Temp\Rar$DI41.536\image-18-12-18-13-27-7.jpe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680" y="4653136"/>
            <a:ext cx="3289300" cy="2025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987E~1\AppData\Local\Temp\Rar$DI28.174\image-18-12-18-13-27-2.jpe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653136"/>
            <a:ext cx="3528392" cy="20259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6304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Broteko\Desktop\сайт\line-background-bright-convex-685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30" y="-11113"/>
            <a:ext cx="9237663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7937"/>
            <a:ext cx="8512497" cy="2484959"/>
          </a:xfrm>
        </p:spPr>
        <p:txBody>
          <a:bodyPr/>
          <a:lstStyle/>
          <a:p>
            <a:pPr marL="182880" indent="0" algn="ctr">
              <a:buNone/>
            </a:pPr>
            <a:r>
              <a:rPr lang="kk-KZ" sz="4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Қалиева </a:t>
            </a:r>
            <a:r>
              <a:rPr lang="kk-KZ" sz="4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Жұмажан </a:t>
            </a:r>
            <a:r>
              <a:rPr lang="kk-KZ" sz="4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Қапановна</a:t>
            </a:r>
            <a:r>
              <a:rPr lang="kk-KZ" sz="4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 «А» сыныбында </a:t>
            </a:r>
            <a:r>
              <a:rPr lang="kk-KZ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 әдебиетінен  Ахмет </a:t>
            </a:r>
            <a:r>
              <a:rPr lang="kk-KZ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Йасауи «Даналық кітабы» </a:t>
            </a:r>
            <a:r>
              <a:rPr lang="kk-KZ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kk-KZ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тақырыбында ашық сабақ өткізді</a:t>
            </a:r>
            <a:endParaRPr lang="ru-RU" sz="2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https://apf.mail.ru/cgi-bin/readmsg?id=15443704280000000790;0;1&amp;af_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apf.mail.ru/cgi-bin/readmsg?id=15443704280000000790;0;1&amp;af_preview=1&amp;exif=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 descr="C:\Users\Айдос\Documents\Desktop\Downloads\IMG-20181128-WA001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6399" y="2780928"/>
            <a:ext cx="2530625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Айдос\Documents\Desktop\Downloads\IMG-20181128-WA002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77" y="2780928"/>
            <a:ext cx="2694009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Айдос\Documents\Desktop\Downloads\IMG-20181128-WA002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4671" y="2780928"/>
            <a:ext cx="2860249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Айдос\Documents\Desktop\Downloads\IMG-20181128-WA002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49134" y="5080759"/>
            <a:ext cx="2906841" cy="1660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Айдос\Documents\Desktop\Downloads\IMG-20181128-WA002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25950" y="5080759"/>
            <a:ext cx="2974442" cy="1660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22624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Broteko\Desktop\сайт\line-background-bright-convex-685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237663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6632"/>
            <a:ext cx="9324527" cy="2808312"/>
          </a:xfrm>
        </p:spPr>
        <p:txBody>
          <a:bodyPr/>
          <a:lstStyle/>
          <a:p>
            <a:pPr marL="182880" indent="0" algn="ctr">
              <a:buNone/>
            </a:pPr>
            <a:r>
              <a:rPr lang="kk-KZ" sz="4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Жарманова Сандуғаш </a:t>
            </a:r>
            <a:r>
              <a:rPr lang="kk-KZ" sz="4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Рамазановна</a:t>
            </a:r>
            <a:r>
              <a:rPr lang="kk-KZ" sz="4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«В» сыныбында </a:t>
            </a:r>
            <a:r>
              <a:rPr lang="kk-KZ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 тілінен о</a:t>
            </a:r>
            <a:r>
              <a:rPr lang="kk-KZ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қу </a:t>
            </a:r>
            <a:r>
              <a:rPr lang="kk-KZ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құралдары модулі «Нәтиже сабақ»</a:t>
            </a:r>
            <a:r>
              <a:rPr lang="kk-KZ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тақырыбында ашық сабақ өткізді</a:t>
            </a:r>
            <a:endParaRPr lang="ru-RU" sz="2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TRANSL~1\AppData\Local\Temp\Rar$DI05.312\IMG-20181204-WA001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348880"/>
            <a:ext cx="2512650" cy="180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TRANSL~1\AppData\Local\Temp\Rar$DI02.203\IMG-20181204-WA001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9611" y="2374280"/>
            <a:ext cx="2784583" cy="17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TRANSL~1\AppData\Local\Temp\Rar$DI10.515\IMG-20181204-WA001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1417" y="2374279"/>
            <a:ext cx="2716666" cy="177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TRANSL~1\AppData\Local\Temp\Rar$DI13.047\IMG-20181204-WA001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7625" y="4437112"/>
            <a:ext cx="297903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TRANSL~1\AppData\Local\Temp\Rar$DI17.343\IMG-20181204-WA000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59027" y="4440692"/>
            <a:ext cx="2920417" cy="1796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8519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Broteko\Desktop\сайт\line-background-bright-convex-6858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31" y="-11113"/>
            <a:ext cx="9237663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9" y="188640"/>
            <a:ext cx="8867303" cy="223224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kk-KZ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Абдикаримова Назгүл </a:t>
            </a:r>
            <a:r>
              <a:rPr lang="kk-KZ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Қапашевна</a:t>
            </a:r>
            <a:r>
              <a:rPr lang="kk-KZ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«В» сыныбында </a:t>
            </a:r>
            <a:r>
              <a:rPr lang="kk-KZ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 </a:t>
            </a:r>
            <a:r>
              <a:rPr lang="kk-KZ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тілнен </a:t>
            </a:r>
            <a:r>
              <a:rPr lang="kk-K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Күз.Күзгі еңбек</a:t>
            </a:r>
            <a:r>
              <a:rPr lang="kk-KZ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тақырыбында </a:t>
            </a:r>
            <a:r>
              <a:rPr lang="kk-K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ашық </a:t>
            </a:r>
            <a:r>
              <a:rPr lang="kk-KZ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өткізді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6" descr="C:\Users\admin\Downloads\IMG_20181126_154330.jpg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050451"/>
            <a:ext cx="2376264" cy="21602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782" y="2780928"/>
            <a:ext cx="3190983" cy="17950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767" y="3033084"/>
            <a:ext cx="2715730" cy="22439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301" y="4984832"/>
            <a:ext cx="3258876" cy="17380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00412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Broteko\Desktop\сайт\line-background-bright-convex-685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237663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88640"/>
            <a:ext cx="8712968" cy="23762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kk-KZ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Баймухамедова Бахыт </a:t>
            </a:r>
            <a:r>
              <a:rPr lang="kk-KZ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Газизовна</a:t>
            </a:r>
            <a:r>
              <a:rPr lang="kk-KZ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«Б» сыныбында қ</a:t>
            </a:r>
            <a:r>
              <a:rPr lang="kk-KZ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азақ </a:t>
            </a:r>
            <a:r>
              <a:rPr lang="kk-KZ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тілінен</a:t>
            </a:r>
            <a:r>
              <a:rPr lang="kk-K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Көктем мезгілі</a:t>
            </a:r>
            <a:r>
              <a:rPr lang="kk-KZ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тақырбында </a:t>
            </a:r>
            <a:r>
              <a:rPr lang="kk-K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ашық </a:t>
            </a:r>
            <a:r>
              <a:rPr lang="kk-KZ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өткізді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987E~1\AppData\Local\Temp\Rar$DI26.552\IMG_20181126_16384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77" y="2708920"/>
            <a:ext cx="2376264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987E~1\AppData\Local\Temp\Rar$DI05.655\IMG_20181126_16305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825" y="2708920"/>
            <a:ext cx="2568934" cy="1734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987E~1\AppData\Local\Temp\Rar$DI15.184\IMG_20181126_16380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045" y="2715008"/>
            <a:ext cx="2679196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987E~1\AppData\Local\Temp\Rar$DI01.239\IMG_20181126_17023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908" y="5157192"/>
            <a:ext cx="2890051" cy="1512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987E~1\AppData\Local\Temp\Rar$DI09.104\IMG_20181126_16372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208" y="5157192"/>
            <a:ext cx="2807674" cy="15121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3544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038" y="-12700"/>
            <a:ext cx="9236076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5" y="116632"/>
            <a:ext cx="8568950" cy="2088232"/>
          </a:xfrm>
        </p:spPr>
        <p:txBody>
          <a:bodyPr>
            <a:normAutofit fontScale="85000" lnSpcReduction="10000"/>
          </a:bodyPr>
          <a:lstStyle/>
          <a:p>
            <a:pPr marL="45720" indent="0" algn="ctr">
              <a:lnSpc>
                <a:spcPct val="120000"/>
              </a:lnSpc>
              <a:buNone/>
            </a:pPr>
            <a:r>
              <a:rPr lang="kk-KZ" sz="5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Рауандина Назым </a:t>
            </a:r>
            <a:r>
              <a:rPr lang="kk-KZ" sz="5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Калкеновна</a:t>
            </a:r>
            <a:r>
              <a:rPr lang="kk-KZ" sz="5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5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kk-KZ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«В» </a:t>
            </a:r>
            <a:r>
              <a:rPr lang="kk-KZ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сыныбында қазақ тілінен «</a:t>
            </a:r>
            <a:r>
              <a:rPr lang="kk-KZ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Футбол ойнаймыз»</a:t>
            </a:r>
            <a:r>
              <a:rPr lang="kk-KZ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тақырыбында ашық сабақ өткізді</a:t>
            </a:r>
            <a:endParaRPr lang="ru-RU" sz="3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987E~1\AppData\Local\Temp\Rar$DI00.089\image-18-12-18-13-10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36912"/>
            <a:ext cx="2592288" cy="1808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987E~1\AppData\Local\Temp\Rar$DI00.089\image-18-12-18-13-10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240" y="4653136"/>
            <a:ext cx="3069759" cy="1741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987E~1\AppData\Local\Temp\Rar$DI05.979\image-18-12-18-13-10-4.jpe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738" y="2636912"/>
            <a:ext cx="2658757" cy="1808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987E~1\AppData\Local\Temp\Rar$DI08.978\image-18-12-18-13-10-5.jpe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653136"/>
            <a:ext cx="2858164" cy="1741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987E~1\AppData\Local\Temp\Rar$DI28.189\image-18-12-18-13-10-2.jpe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332" y="2636911"/>
            <a:ext cx="2525819" cy="1808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3380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6" y="0"/>
            <a:ext cx="9236076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496944" cy="2304256"/>
          </a:xfrm>
        </p:spPr>
        <p:txBody>
          <a:bodyPr>
            <a:normAutofit fontScale="25000" lnSpcReduction="20000"/>
          </a:bodyPr>
          <a:lstStyle/>
          <a:p>
            <a:pPr marL="45720" indent="0" algn="ctr">
              <a:buNone/>
            </a:pPr>
            <a:r>
              <a:rPr lang="kk-KZ" sz="17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Мейрамова Шынар </a:t>
            </a:r>
            <a:r>
              <a:rPr lang="kk-KZ" sz="17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Бахтияровна</a:t>
            </a:r>
            <a:endParaRPr lang="kk-KZ" sz="13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kk-KZ" sz="1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" indent="0" algn="ctr">
              <a:buNone/>
            </a:pPr>
            <a:r>
              <a:rPr lang="kk-KZ" sz="1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kk-KZ" sz="1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«Г» сыныбында </a:t>
            </a:r>
            <a:r>
              <a:rPr lang="kk-KZ" sz="1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 тілнен «</a:t>
            </a:r>
            <a:r>
              <a:rPr lang="kk-KZ" sz="1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Алтын адам</a:t>
            </a:r>
            <a:r>
              <a:rPr lang="kk-KZ" sz="1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marL="45720" indent="0" algn="ctr">
              <a:buNone/>
            </a:pPr>
            <a:r>
              <a:rPr lang="kk-KZ" sz="1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тақырыбнда ашық сабақ өткізді</a:t>
            </a:r>
            <a:r>
              <a:rPr lang="kk-KZ" sz="1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1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987E~1\AppData\Local\Temp\Rar$DI12.581\image-18-12-18-13-10-6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80928"/>
            <a:ext cx="2664296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987E~1\AppData\Local\Temp\Rar$DI21.901\image-18-12-18-13-10-8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904" y="2780928"/>
            <a:ext cx="2729279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987E~1\AppData\Local\Temp\Rar$DI21.116\image-18-12-18-13-11.jpe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130" y="2780928"/>
            <a:ext cx="2404365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987E~1\AppData\Local\Temp\Rar$DI30.300\image-18-12-18-13-11-1.jpe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68" y="4923570"/>
            <a:ext cx="3379107" cy="1745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987E~1\AppData\Local\Temp\Rar$DI09.866\image-18-12-18-13-10-10.jpe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316" y="4914174"/>
            <a:ext cx="3379107" cy="17279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3633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Broteko\Desktop\сайт\line-background-bright-convex-685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237663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9036496" cy="266429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Балгабекова Гүлжанат </a:t>
            </a:r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Торгайевна </a:t>
            </a:r>
          </a:p>
          <a:p>
            <a:pPr marL="45720" indent="0" algn="ctr">
              <a:buNone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«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Б»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сыныбында қазақ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тілінен </a:t>
            </a:r>
            <a:r>
              <a:rPr lang="kk-KZ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«Менің Отаным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тақырыбнда ашық сабақ өткізді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987E~1\AppData\Local\Temp\Rar$DI35.753\image-18-12-18-13-11-2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74" y="2924944"/>
            <a:ext cx="2664296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987E~1\AppData\Local\Temp\Rar$DI40.363\image-18-12-18-13-11-4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017" y="2924944"/>
            <a:ext cx="2720205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987E~1\AppData\Local\Temp\Rar$DI03.473\image-18-12-18-13-20-4.jpe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757" y="4991448"/>
            <a:ext cx="2924226" cy="1650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987E~1\AppData\Local\Temp\Rar$DI17.849\image-18-12-18-13-20-7.jpe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761" y="4999552"/>
            <a:ext cx="3114639" cy="1669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987E~1\AppData\Local\Temp\Rar$DI40.815\image-18-12-18-13-19-3.jpe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160" y="2924944"/>
            <a:ext cx="2404365" cy="1872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303701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284</TotalTime>
  <Words>57</Words>
  <Application>Microsoft Office PowerPoint</Application>
  <PresentationFormat>Экран (4:3)</PresentationFormat>
  <Paragraphs>16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  «Тіл – халықтың рухани басты белгісі» атты 2018-2019 оқу ж.  қазақ  тілі  мен  әдебиет  пән  әдістемелік   бірлестігінің   пән декадасы   </vt:lpstr>
      <vt:lpstr>Презентация PowerPoint</vt:lpstr>
      <vt:lpstr>Қалиева Жұмажан Қапановна 9 «А» сыныбында қазақ әдебиетінен  Ахмет Йасауи «Даналық кітабы»   тақырыбында ашық сабақ өткізді</vt:lpstr>
      <vt:lpstr>Жарманова Сандуғаш Рамазановна 2 «В» сыныбында қазақ тілінен оқу құралдары модулі «Нәтиже сабақ» тақырыбында ашық сабақ өткізді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Гульбахыт</dc:creator>
  <cp:lastModifiedBy>DANA MANARBEKOVNA</cp:lastModifiedBy>
  <cp:revision>32</cp:revision>
  <dcterms:created xsi:type="dcterms:W3CDTF">2018-12-18T05:12:55Z</dcterms:created>
  <dcterms:modified xsi:type="dcterms:W3CDTF">2019-02-21T06:31:06Z</dcterms:modified>
</cp:coreProperties>
</file>