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94458" r="214" b="2055"/>
          <a:stretch/>
        </p:blipFill>
        <p:spPr bwMode="auto">
          <a:xfrm rot="5400000">
            <a:off x="-2968455" y="2989954"/>
            <a:ext cx="6858000" cy="8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06" y="182637"/>
            <a:ext cx="2372225" cy="126730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 descr="http://img1.liveinternet.ru/images/attach/c/4/81/316/81316867_3801119_bi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27" y="159963"/>
            <a:ext cx="1479891" cy="12899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64968" y="1685738"/>
            <a:ext cx="4863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B050"/>
                </a:solidFill>
              </a:rPr>
              <a:t>Э К О </a:t>
            </a:r>
            <a:r>
              <a:rPr lang="ru-RU" sz="7200" b="1" dirty="0" smtClean="0">
                <a:solidFill>
                  <a:srgbClr val="00B050"/>
                </a:solidFill>
              </a:rPr>
              <a:t>КВЕСТ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9766" y="5751258"/>
            <a:ext cx="5727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для учащихся </a:t>
            </a:r>
            <a:r>
              <a:rPr lang="ru-RU" sz="2400" dirty="0" smtClean="0">
                <a:solidFill>
                  <a:srgbClr val="00B050"/>
                </a:solidFill>
              </a:rPr>
              <a:t>7 «Г» </a:t>
            </a:r>
            <a:r>
              <a:rPr lang="ru-RU" sz="2400" dirty="0" smtClean="0">
                <a:solidFill>
                  <a:srgbClr val="00B050"/>
                </a:solidFill>
              </a:rPr>
              <a:t>и </a:t>
            </a:r>
            <a:r>
              <a:rPr lang="ru-RU" sz="2400" dirty="0" smtClean="0">
                <a:solidFill>
                  <a:srgbClr val="00B050"/>
                </a:solidFill>
              </a:rPr>
              <a:t>8 «В» классов 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по </a:t>
            </a:r>
            <a:r>
              <a:rPr lang="ru-RU" sz="2400" dirty="0">
                <a:solidFill>
                  <a:srgbClr val="00B050"/>
                </a:solidFill>
              </a:rPr>
              <a:t>проекту </a:t>
            </a:r>
            <a:r>
              <a:rPr lang="ru-RU" sz="2400" b="1" dirty="0">
                <a:solidFill>
                  <a:srgbClr val="00B050"/>
                </a:solidFill>
              </a:rPr>
              <a:t>ЭКО </a:t>
            </a:r>
            <a:r>
              <a:rPr lang="en-US" sz="2400" b="1" dirty="0">
                <a:solidFill>
                  <a:srgbClr val="00B050"/>
                </a:solidFill>
              </a:rPr>
              <a:t>CHALLENGE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" name="Picture 2" descr="https://probtc.info/wp-content/uploads/2017/09/investizionnui-portf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23" y="2886066"/>
            <a:ext cx="1933783" cy="169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Рисунок 8" descr="https://png.pngtree.com/element_origin_min_pic/16/07/13/105785aaaf7052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80" y="182638"/>
            <a:ext cx="1411034" cy="12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896948" y="3429000"/>
            <a:ext cx="3551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92D050"/>
                </a:solidFill>
              </a:rPr>
              <a:t>«12 месяцев»</a:t>
            </a:r>
            <a:endParaRPr lang="ru-RU" sz="4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2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94458" r="214" b="2055"/>
          <a:stretch/>
        </p:blipFill>
        <p:spPr bwMode="auto">
          <a:xfrm rot="5400000">
            <a:off x="1143000" y="-1143000"/>
            <a:ext cx="6858000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i.pinimg.com/originals/30/01/10/30011035a2dfd8fea8a393839bf3adf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1"/>
            <a:ext cx="5184576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152210" y="29497"/>
            <a:ext cx="807964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  Найдите  подснежник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в 10 точках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       внутри здания гимназии, </a:t>
            </a:r>
          </a:p>
          <a:p>
            <a:pPr algn="ctr"/>
            <a:endParaRPr lang="ru-RU" sz="4800" b="1" dirty="0" smtClean="0">
              <a:solidFill>
                <a:srgbClr val="FFFF00"/>
              </a:solidFill>
            </a:endParaRPr>
          </a:p>
          <a:p>
            <a:pPr algn="ctr"/>
            <a:endParaRPr lang="ru-RU" sz="4800" b="1" dirty="0">
              <a:solidFill>
                <a:srgbClr val="FFFF00"/>
              </a:solidFill>
            </a:endParaRPr>
          </a:p>
          <a:p>
            <a:pPr algn="ctr"/>
            <a:endParaRPr lang="ru-RU" sz="4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ответив на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экологические вопросы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5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2gg9evh47fn9z.cloudfront.net/800px_COLOURBOX35138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74" y="4051"/>
            <a:ext cx="9295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media.istockphoto.com/vectors/ecofriendly-leaf-bulb-vector-id8722944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5575" y="2152818"/>
            <a:ext cx="874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https://i.pinimg.com/originals/30/01/10/30011035a2dfd8fea8a393839bf3adf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4104456" cy="594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pinimg.com/originals/30/01/10/30011035a2dfd8fea8a393839bf3adf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534">
            <a:off x="-245004" y="-9387"/>
            <a:ext cx="3873773" cy="596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.pinimg.com/originals/30/01/10/30011035a2dfd8fea8a393839bf3adf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96603"/>
            <a:ext cx="3660259" cy="5420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63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518"/>
            <a:ext cx="9478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13546"/>
            <a:ext cx="558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Условная карта  маршрута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06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83570" y="148684"/>
            <a:ext cx="66314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и задания по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экоквесту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месяцев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8" descr="Описание: https://i.pinimg.com/originals/30/01/10/30011035a2dfd8fea8a393839bf3ad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1" y="877452"/>
            <a:ext cx="1743075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82222" y="903680"/>
            <a:ext cx="688411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Условие: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каждой месяце-станции спрятан подснежник.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Команды передвигаются по карте-схеме, где есть подсказка.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Найти задание с вопросом.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Ответить на вопросы и найти подснежник.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Выигрывает та команда, которая ответит правильно на все вопросы и принесет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большее количество подснежников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8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2gg9evh47fn9z.cloudfront.net/800px_COLOURBOX35138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4.bp.blogspot.com/-j4O43Fhwns4/UbB5nHIHQXI/AAAAAAAAASg/qa09kZgZ7xQ/s1600/Logo+r+fin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14191" r="6269" b="38135"/>
          <a:stretch/>
        </p:blipFill>
        <p:spPr bwMode="auto">
          <a:xfrm>
            <a:off x="155575" y="2996953"/>
            <a:ext cx="8911128" cy="23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ng.pngtree.com/element_origin_min_pic/16/07/13/105785aaaf705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93" y="3429000"/>
            <a:ext cx="1296145" cy="9421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4" descr="https://media.istockphoto.com/vectors/ecofriendly-leaf-bulb-vector-id8722944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89052" y="166798"/>
            <a:ext cx="4333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Bradley Hand ITC" pitchFamily="66" charset="0"/>
              </a:rPr>
              <a:t>e</a:t>
            </a:r>
            <a:r>
              <a:rPr lang="en-US" sz="6000" b="1" dirty="0" smtClean="0">
                <a:solidFill>
                  <a:schemeClr val="bg1"/>
                </a:solidFill>
                <a:latin typeface="Bradley Hand ITC" pitchFamily="66" charset="0"/>
              </a:rPr>
              <a:t>co challenge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940153" y="1781212"/>
            <a:ext cx="2184241" cy="121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154702"/>
            <a:ext cx="1761063" cy="93048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Рисунок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19" y="2240868"/>
            <a:ext cx="1116731" cy="43283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3"/>
            <a:ext cx="1390855" cy="705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im0-tub-kz.yandex.net/i?id=f22fb1f6a7291d6569ff32363da97ddf-l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9588" r="8333" b="20805"/>
          <a:stretch/>
        </p:blipFill>
        <p:spPr bwMode="auto">
          <a:xfrm>
            <a:off x="519205" y="160339"/>
            <a:ext cx="812435" cy="6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21325467">
            <a:off x="950912" y="4938938"/>
            <a:ext cx="467628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Mistral" pitchFamily="66" charset="0"/>
              </a:rPr>
              <a:t>eco challenge</a:t>
            </a:r>
            <a:endParaRPr lang="ru-RU" sz="8800" b="1" dirty="0">
              <a:solidFill>
                <a:schemeClr val="bg1"/>
              </a:solidFill>
              <a:latin typeface="Mistral" pitchFamily="66" charset="0"/>
            </a:endParaRPr>
          </a:p>
          <a:p>
            <a:endParaRPr lang="ru-RU" dirty="0"/>
          </a:p>
        </p:txBody>
      </p:sp>
      <p:pic>
        <p:nvPicPr>
          <p:cNvPr id="29" name="Picture 2" descr="http://4.bp.blogspot.com/-j4O43Fhwns4/UbB5nHIHQXI/AAAAAAAAASg/qa09kZgZ7xQ/s1600/Logo+r+final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12726" b="37680"/>
          <a:stretch/>
        </p:blipFill>
        <p:spPr bwMode="auto">
          <a:xfrm>
            <a:off x="460376" y="2996953"/>
            <a:ext cx="2630729" cy="6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1470733"/>
            <a:ext cx="3676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10  точек  маршрута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53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113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2019-01-12T15:50:21Z</dcterms:created>
  <dcterms:modified xsi:type="dcterms:W3CDTF">2019-02-09T04:03:06Z</dcterms:modified>
</cp:coreProperties>
</file>