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3" d="100"/>
          <a:sy n="73" d="100"/>
        </p:scale>
        <p:origin x="-129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41193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360317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1163683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3360555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161934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419598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73472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1495032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1016733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37969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68422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F9D3F4-DEF6-4083-BBB3-D80CAFB0AFFA}" type="datetimeFigureOut">
              <a:rPr lang="ru-RU" smtClean="0"/>
              <a:pPr/>
              <a:t>24.01.2019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5876D-D9DE-42CA-A09F-C9FCE39B90FE}" type="slidenum">
              <a:rPr lang="ru-RU" smtClean="0"/>
              <a:pPr/>
              <a:t>‹#›</a:t>
            </a:fld>
            <a:endParaRPr lang="ru-RU"/>
          </a:p>
        </p:txBody>
      </p:sp>
    </p:spTree>
    <p:extLst>
      <p:ext uri="{BB962C8B-B14F-4D97-AF65-F5344CB8AC3E}">
        <p14:creationId xmlns="" xmlns:p14="http://schemas.microsoft.com/office/powerpoint/2010/main" val="1497615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5496" y="0"/>
            <a:ext cx="9001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429024" y="154710"/>
            <a:ext cx="4429124" cy="163121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3600" b="1" i="1" dirty="0" smtClean="0">
                <a:latin typeface="Algerian" pitchFamily="82" charset="0"/>
              </a:rPr>
              <a:t>«Do you know?» </a:t>
            </a:r>
            <a:endParaRPr lang="ru-RU" sz="3600" b="1" i="1" dirty="0" smtClean="0">
              <a:latin typeface="Algerian" pitchFamily="82" charset="0"/>
            </a:endParaRPr>
          </a:p>
          <a:p>
            <a:r>
              <a:rPr lang="kk-KZ" sz="1600" b="1" i="1" dirty="0" smtClean="0">
                <a:latin typeface="Times New Roman" pitchFamily="18" charset="0"/>
                <a:cs typeface="Times New Roman" pitchFamily="18" charset="0"/>
              </a:rPr>
              <a:t>«Сен білесің бе?»</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Физика пәні бойынша сыныптан тыс іс-шара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7,8 сыныптарға арналған</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Пән мұғалімі: Жунусова Дина Шакаримовна</a:t>
            </a:r>
            <a:endParaRPr lang="ru-RU" sz="1600" b="1" i="1" dirty="0">
              <a:latin typeface="Times New Roman" pitchFamily="18" charset="0"/>
              <a:cs typeface="Times New Roman" pitchFamily="18" charset="0"/>
            </a:endParaRPr>
          </a:p>
        </p:txBody>
      </p:sp>
      <p:sp>
        <p:nvSpPr>
          <p:cNvPr id="5" name="Прямоугольник 4"/>
          <p:cNvSpPr/>
          <p:nvPr/>
        </p:nvSpPr>
        <p:spPr>
          <a:xfrm>
            <a:off x="2879304" y="2428868"/>
            <a:ext cx="6264696" cy="218521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sz="2400" dirty="0" err="1" smtClean="0">
                <a:latin typeface="Times New Roman" pitchFamily="18" charset="0"/>
                <a:cs typeface="Times New Roman" pitchFamily="18" charset="0"/>
              </a:rPr>
              <a:t>Іс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шараның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мақсаты</a:t>
            </a:r>
            <a:r>
              <a:rPr lang="ru-RU"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ru-RU" sz="2000" b="1" i="1" dirty="0" smtClean="0">
                <a:latin typeface="Times New Roman" pitchFamily="18" charset="0"/>
                <a:cs typeface="Times New Roman" pitchFamily="18" charset="0"/>
              </a:rPr>
              <a:t>«</a:t>
            </a:r>
            <a:r>
              <a:rPr lang="ru-RU" sz="2000" b="1" i="1" dirty="0" err="1" smtClean="0">
                <a:latin typeface="Times New Roman" pitchFamily="18" charset="0"/>
                <a:cs typeface="Times New Roman" pitchFamily="18" charset="0"/>
              </a:rPr>
              <a:t>Оқушылардың</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физикалық</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терминдерді</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ағылшын</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тілінде</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меңгеру</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деңгейін</a:t>
            </a:r>
            <a:r>
              <a:rPr lang="ru-RU" sz="2000" b="1" i="1" dirty="0" smtClean="0">
                <a:latin typeface="Times New Roman" pitchFamily="18" charset="0"/>
                <a:cs typeface="Times New Roman" pitchFamily="18" charset="0"/>
              </a:rPr>
              <a:t> </a:t>
            </a:r>
            <a:r>
              <a:rPr lang="ru-RU" sz="2000" b="1" i="1" dirty="0" err="1" smtClean="0">
                <a:latin typeface="Times New Roman" pitchFamily="18" charset="0"/>
                <a:cs typeface="Times New Roman" pitchFamily="18" charset="0"/>
              </a:rPr>
              <a:t>анықтау</a:t>
            </a:r>
            <a:r>
              <a:rPr lang="ru-RU" sz="2000" b="1" i="1" dirty="0" smtClean="0">
                <a:latin typeface="Times New Roman" pitchFamily="18" charset="0"/>
                <a:cs typeface="Times New Roman" pitchFamily="18" charset="0"/>
              </a:rPr>
              <a:t>»</a:t>
            </a:r>
            <a:endParaRPr lang="ru-RU" sz="2400" b="1" i="1"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purpose of the event:</a:t>
            </a:r>
          </a:p>
          <a:p>
            <a:r>
              <a:rPr lang="en-US" sz="2400" dirty="0" smtClean="0">
                <a:latin typeface="Times New Roman" pitchFamily="18" charset="0"/>
                <a:cs typeface="Times New Roman" pitchFamily="18" charset="0"/>
              </a:rPr>
              <a:t> </a:t>
            </a:r>
            <a:r>
              <a:rPr lang="en-US" sz="2400" b="1" i="1" dirty="0" smtClean="0">
                <a:latin typeface="Times New Roman" pitchFamily="18" charset="0"/>
                <a:cs typeface="Times New Roman" pitchFamily="18" charset="0"/>
              </a:rPr>
              <a:t>« Determine the level of knowledge of physical terms in the English language  »</a:t>
            </a:r>
            <a:endParaRPr lang="en-US" sz="2400" b="1" i="1" dirty="0">
              <a:latin typeface="Times New Roman" pitchFamily="18" charset="0"/>
              <a:cs typeface="Times New Roman" pitchFamily="18" charset="0"/>
            </a:endParaRPr>
          </a:p>
        </p:txBody>
      </p:sp>
    </p:spTree>
    <p:extLst>
      <p:ext uri="{BB962C8B-B14F-4D97-AF65-F5344CB8AC3E}">
        <p14:creationId xmlns="" xmlns:p14="http://schemas.microsoft.com/office/powerpoint/2010/main" val="727669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Grp="1" noChangeAspect="1" noChangeArrowheads="1"/>
          </p:cNvPicPr>
          <p:nvPr>
            <p:ph idx="1"/>
          </p:nvPr>
        </p:nvPicPr>
        <p:blipFill rotWithShape="1">
          <a:blip r:embed="rId2">
            <a:extLst>
              <a:ext uri="{28A0092B-C50C-407E-A947-70E740481C1C}">
                <a14:useLocalDpi xmlns="" xmlns:a14="http://schemas.microsoft.com/office/drawing/2010/main" val="0"/>
              </a:ext>
            </a:extLst>
          </a:blip>
          <a:srcRect t="7360" b="48481"/>
          <a:stretch/>
        </p:blipFill>
        <p:spPr bwMode="auto">
          <a:xfrm>
            <a:off x="152413" y="84171"/>
            <a:ext cx="8884083" cy="67800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755576" y="404664"/>
            <a:ext cx="7632848" cy="1938992"/>
          </a:xfrm>
          <a:prstGeom prst="rect">
            <a:avLst/>
          </a:prstGeom>
        </p:spPr>
        <p:style>
          <a:lnRef idx="2">
            <a:schemeClr val="accent5"/>
          </a:lnRef>
          <a:fillRef idx="1">
            <a:schemeClr val="lt1"/>
          </a:fillRef>
          <a:effectRef idx="0">
            <a:schemeClr val="accent5"/>
          </a:effectRef>
          <a:fontRef idx="minor">
            <a:schemeClr val="dk1"/>
          </a:fontRef>
        </p:style>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The name of your group </a:t>
            </a:r>
          </a:p>
          <a:p>
            <a:pPr algn="ctr"/>
            <a:r>
              <a:rPr lang="en-US"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We will give you 4 pictures and you need to find the general word. This word will be the name of your group </a:t>
            </a:r>
          </a:p>
          <a:p>
            <a:pPr algn="ctr"/>
            <a:r>
              <a:rPr lang="en-US"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3 minutes </a:t>
            </a:r>
            <a:endPar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2053"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71600" y="2564904"/>
            <a:ext cx="2574032" cy="19305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498976" y="2564904"/>
            <a:ext cx="2718048" cy="20385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545632" y="4725144"/>
            <a:ext cx="2502024" cy="18765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4669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arn(inVertical)">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wipe(down)">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055"/>
                                        </p:tgtEl>
                                        <p:attrNameLst>
                                          <p:attrName>style.visibility</p:attrName>
                                        </p:attrNameLst>
                                      </p:cBhvr>
                                      <p:to>
                                        <p:strVal val="visible"/>
                                      </p:to>
                                    </p:set>
                                    <p:animEffect transition="in" filter="wheel(1)">
                                      <p:cBhvr>
                                        <p:cTn id="17" dur="2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31340" y="313492"/>
            <a:ext cx="4742004" cy="523220"/>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r>
              <a:rPr lang="en-US" sz="2800" dirty="0" smtClean="0">
                <a:latin typeface="Algerian" pitchFamily="82" charset="0"/>
              </a:rPr>
              <a:t>Who is more intelligent?</a:t>
            </a:r>
            <a:endParaRPr lang="ru-RU" sz="2800" dirty="0"/>
          </a:p>
        </p:txBody>
      </p:sp>
      <p:pic>
        <p:nvPicPr>
          <p:cNvPr id="3074"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125" r="69018"/>
          <a:stretch/>
        </p:blipFill>
        <p:spPr bwMode="auto">
          <a:xfrm>
            <a:off x="107505" y="-7505"/>
            <a:ext cx="1584176"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835697" y="980728"/>
            <a:ext cx="7128792"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3200" dirty="0" smtClean="0"/>
              <a:t>We will give you  rebuses and your goal is to find out the word in</a:t>
            </a:r>
          </a:p>
          <a:p>
            <a:pPr algn="ctr"/>
            <a:r>
              <a:rPr lang="en-US" sz="3200" dirty="0" smtClean="0"/>
              <a:t> 3 minutes</a:t>
            </a:r>
            <a:endParaRPr lang="ru-RU" sz="3200" dirty="0"/>
          </a:p>
        </p:txBody>
      </p:sp>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875197" y="2776618"/>
            <a:ext cx="2045973" cy="1534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216087" y="2708920"/>
            <a:ext cx="2423512" cy="1602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948263" y="2708920"/>
            <a:ext cx="2016225" cy="1602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901634" y="4572599"/>
            <a:ext cx="2019536" cy="16355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4188338" y="4589070"/>
            <a:ext cx="2423512" cy="1619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6948264" y="4507030"/>
            <a:ext cx="1985670" cy="17011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8465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 calcmode="lin" valueType="num">
                                      <p:cBhvr>
                                        <p:cTn id="15" dur="1000" fill="hold"/>
                                        <p:tgtEl>
                                          <p:spTgt spid="3076"/>
                                        </p:tgtEl>
                                        <p:attrNameLst>
                                          <p:attrName>ppt_w</p:attrName>
                                        </p:attrNameLst>
                                      </p:cBhvr>
                                      <p:tavLst>
                                        <p:tav tm="0">
                                          <p:val>
                                            <p:fltVal val="0"/>
                                          </p:val>
                                        </p:tav>
                                        <p:tav tm="100000">
                                          <p:val>
                                            <p:strVal val="#ppt_w"/>
                                          </p:val>
                                        </p:tav>
                                      </p:tavLst>
                                    </p:anim>
                                    <p:anim calcmode="lin" valueType="num">
                                      <p:cBhvr>
                                        <p:cTn id="16" dur="1000" fill="hold"/>
                                        <p:tgtEl>
                                          <p:spTgt spid="3076"/>
                                        </p:tgtEl>
                                        <p:attrNameLst>
                                          <p:attrName>ppt_h</p:attrName>
                                        </p:attrNameLst>
                                      </p:cBhvr>
                                      <p:tavLst>
                                        <p:tav tm="0">
                                          <p:val>
                                            <p:fltVal val="0"/>
                                          </p:val>
                                        </p:tav>
                                        <p:tav tm="100000">
                                          <p:val>
                                            <p:strVal val="#ppt_h"/>
                                          </p:val>
                                        </p:tav>
                                      </p:tavLst>
                                    </p:anim>
                                    <p:anim calcmode="lin" valueType="num">
                                      <p:cBhvr>
                                        <p:cTn id="17" dur="1000" fill="hold"/>
                                        <p:tgtEl>
                                          <p:spTgt spid="3076"/>
                                        </p:tgtEl>
                                        <p:attrNameLst>
                                          <p:attrName>style.rotation</p:attrName>
                                        </p:attrNameLst>
                                      </p:cBhvr>
                                      <p:tavLst>
                                        <p:tav tm="0">
                                          <p:val>
                                            <p:fltVal val="90"/>
                                          </p:val>
                                        </p:tav>
                                        <p:tav tm="100000">
                                          <p:val>
                                            <p:fltVal val="0"/>
                                          </p:val>
                                        </p:tav>
                                      </p:tavLst>
                                    </p:anim>
                                    <p:animEffect transition="in" filter="fade">
                                      <p:cBhvr>
                                        <p:cTn id="18" dur="1000"/>
                                        <p:tgtEl>
                                          <p:spTgt spid="307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077"/>
                                        </p:tgtEl>
                                        <p:attrNameLst>
                                          <p:attrName>style.visibility</p:attrName>
                                        </p:attrNameLst>
                                      </p:cBhvr>
                                      <p:to>
                                        <p:strVal val="visible"/>
                                      </p:to>
                                    </p:set>
                                    <p:anim calcmode="lin" valueType="num">
                                      <p:cBhvr>
                                        <p:cTn id="23" dur="1000" fill="hold"/>
                                        <p:tgtEl>
                                          <p:spTgt spid="3077"/>
                                        </p:tgtEl>
                                        <p:attrNameLst>
                                          <p:attrName>ppt_w</p:attrName>
                                        </p:attrNameLst>
                                      </p:cBhvr>
                                      <p:tavLst>
                                        <p:tav tm="0">
                                          <p:val>
                                            <p:fltVal val="0"/>
                                          </p:val>
                                        </p:tav>
                                        <p:tav tm="100000">
                                          <p:val>
                                            <p:strVal val="#ppt_w"/>
                                          </p:val>
                                        </p:tav>
                                      </p:tavLst>
                                    </p:anim>
                                    <p:anim calcmode="lin" valueType="num">
                                      <p:cBhvr>
                                        <p:cTn id="24" dur="1000" fill="hold"/>
                                        <p:tgtEl>
                                          <p:spTgt spid="3077"/>
                                        </p:tgtEl>
                                        <p:attrNameLst>
                                          <p:attrName>ppt_h</p:attrName>
                                        </p:attrNameLst>
                                      </p:cBhvr>
                                      <p:tavLst>
                                        <p:tav tm="0">
                                          <p:val>
                                            <p:fltVal val="0"/>
                                          </p:val>
                                        </p:tav>
                                        <p:tav tm="100000">
                                          <p:val>
                                            <p:strVal val="#ppt_h"/>
                                          </p:val>
                                        </p:tav>
                                      </p:tavLst>
                                    </p:anim>
                                    <p:anim calcmode="lin" valueType="num">
                                      <p:cBhvr>
                                        <p:cTn id="25" dur="1000" fill="hold"/>
                                        <p:tgtEl>
                                          <p:spTgt spid="3077"/>
                                        </p:tgtEl>
                                        <p:attrNameLst>
                                          <p:attrName>style.rotation</p:attrName>
                                        </p:attrNameLst>
                                      </p:cBhvr>
                                      <p:tavLst>
                                        <p:tav tm="0">
                                          <p:val>
                                            <p:fltVal val="90"/>
                                          </p:val>
                                        </p:tav>
                                        <p:tav tm="100000">
                                          <p:val>
                                            <p:fltVal val="0"/>
                                          </p:val>
                                        </p:tav>
                                      </p:tavLst>
                                    </p:anim>
                                    <p:animEffect transition="in" filter="fade">
                                      <p:cBhvr>
                                        <p:cTn id="26" dur="1000"/>
                                        <p:tgtEl>
                                          <p:spTgt spid="307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8"/>
                                        </p:tgtEl>
                                        <p:attrNameLst>
                                          <p:attrName>style.visibility</p:attrName>
                                        </p:attrNameLst>
                                      </p:cBhvr>
                                      <p:to>
                                        <p:strVal val="visible"/>
                                      </p:to>
                                    </p:set>
                                    <p:anim calcmode="lin" valueType="num">
                                      <p:cBhvr>
                                        <p:cTn id="31" dur="1000" fill="hold"/>
                                        <p:tgtEl>
                                          <p:spTgt spid="3078"/>
                                        </p:tgtEl>
                                        <p:attrNameLst>
                                          <p:attrName>ppt_w</p:attrName>
                                        </p:attrNameLst>
                                      </p:cBhvr>
                                      <p:tavLst>
                                        <p:tav tm="0">
                                          <p:val>
                                            <p:fltVal val="0"/>
                                          </p:val>
                                        </p:tav>
                                        <p:tav tm="100000">
                                          <p:val>
                                            <p:strVal val="#ppt_w"/>
                                          </p:val>
                                        </p:tav>
                                      </p:tavLst>
                                    </p:anim>
                                    <p:anim calcmode="lin" valueType="num">
                                      <p:cBhvr>
                                        <p:cTn id="32" dur="1000" fill="hold"/>
                                        <p:tgtEl>
                                          <p:spTgt spid="3078"/>
                                        </p:tgtEl>
                                        <p:attrNameLst>
                                          <p:attrName>ppt_h</p:attrName>
                                        </p:attrNameLst>
                                      </p:cBhvr>
                                      <p:tavLst>
                                        <p:tav tm="0">
                                          <p:val>
                                            <p:fltVal val="0"/>
                                          </p:val>
                                        </p:tav>
                                        <p:tav tm="100000">
                                          <p:val>
                                            <p:strVal val="#ppt_h"/>
                                          </p:val>
                                        </p:tav>
                                      </p:tavLst>
                                    </p:anim>
                                    <p:anim calcmode="lin" valueType="num">
                                      <p:cBhvr>
                                        <p:cTn id="33" dur="1000" fill="hold"/>
                                        <p:tgtEl>
                                          <p:spTgt spid="3078"/>
                                        </p:tgtEl>
                                        <p:attrNameLst>
                                          <p:attrName>style.rotation</p:attrName>
                                        </p:attrNameLst>
                                      </p:cBhvr>
                                      <p:tavLst>
                                        <p:tav tm="0">
                                          <p:val>
                                            <p:fltVal val="90"/>
                                          </p:val>
                                        </p:tav>
                                        <p:tav tm="100000">
                                          <p:val>
                                            <p:fltVal val="0"/>
                                          </p:val>
                                        </p:tav>
                                      </p:tavLst>
                                    </p:anim>
                                    <p:animEffect transition="in" filter="fade">
                                      <p:cBhvr>
                                        <p:cTn id="34" dur="1000"/>
                                        <p:tgtEl>
                                          <p:spTgt spid="307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079"/>
                                        </p:tgtEl>
                                        <p:attrNameLst>
                                          <p:attrName>style.visibility</p:attrName>
                                        </p:attrNameLst>
                                      </p:cBhvr>
                                      <p:to>
                                        <p:strVal val="visible"/>
                                      </p:to>
                                    </p:set>
                                    <p:anim calcmode="lin" valueType="num">
                                      <p:cBhvr>
                                        <p:cTn id="39" dur="1000" fill="hold"/>
                                        <p:tgtEl>
                                          <p:spTgt spid="3079"/>
                                        </p:tgtEl>
                                        <p:attrNameLst>
                                          <p:attrName>ppt_w</p:attrName>
                                        </p:attrNameLst>
                                      </p:cBhvr>
                                      <p:tavLst>
                                        <p:tav tm="0">
                                          <p:val>
                                            <p:fltVal val="0"/>
                                          </p:val>
                                        </p:tav>
                                        <p:tav tm="100000">
                                          <p:val>
                                            <p:strVal val="#ppt_w"/>
                                          </p:val>
                                        </p:tav>
                                      </p:tavLst>
                                    </p:anim>
                                    <p:anim calcmode="lin" valueType="num">
                                      <p:cBhvr>
                                        <p:cTn id="40" dur="1000" fill="hold"/>
                                        <p:tgtEl>
                                          <p:spTgt spid="3079"/>
                                        </p:tgtEl>
                                        <p:attrNameLst>
                                          <p:attrName>ppt_h</p:attrName>
                                        </p:attrNameLst>
                                      </p:cBhvr>
                                      <p:tavLst>
                                        <p:tav tm="0">
                                          <p:val>
                                            <p:fltVal val="0"/>
                                          </p:val>
                                        </p:tav>
                                        <p:tav tm="100000">
                                          <p:val>
                                            <p:strVal val="#ppt_h"/>
                                          </p:val>
                                        </p:tav>
                                      </p:tavLst>
                                    </p:anim>
                                    <p:anim calcmode="lin" valueType="num">
                                      <p:cBhvr>
                                        <p:cTn id="41" dur="1000" fill="hold"/>
                                        <p:tgtEl>
                                          <p:spTgt spid="3079"/>
                                        </p:tgtEl>
                                        <p:attrNameLst>
                                          <p:attrName>style.rotation</p:attrName>
                                        </p:attrNameLst>
                                      </p:cBhvr>
                                      <p:tavLst>
                                        <p:tav tm="0">
                                          <p:val>
                                            <p:fltVal val="90"/>
                                          </p:val>
                                        </p:tav>
                                        <p:tav tm="100000">
                                          <p:val>
                                            <p:fltVal val="0"/>
                                          </p:val>
                                        </p:tav>
                                      </p:tavLst>
                                    </p:anim>
                                    <p:animEffect transition="in" filter="fade">
                                      <p:cBhvr>
                                        <p:cTn id="42" dur="1000"/>
                                        <p:tgtEl>
                                          <p:spTgt spid="3079"/>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080"/>
                                        </p:tgtEl>
                                        <p:attrNameLst>
                                          <p:attrName>style.visibility</p:attrName>
                                        </p:attrNameLst>
                                      </p:cBhvr>
                                      <p:to>
                                        <p:strVal val="visible"/>
                                      </p:to>
                                    </p:set>
                                    <p:anim calcmode="lin" valueType="num">
                                      <p:cBhvr>
                                        <p:cTn id="47" dur="1000" fill="hold"/>
                                        <p:tgtEl>
                                          <p:spTgt spid="3080"/>
                                        </p:tgtEl>
                                        <p:attrNameLst>
                                          <p:attrName>ppt_w</p:attrName>
                                        </p:attrNameLst>
                                      </p:cBhvr>
                                      <p:tavLst>
                                        <p:tav tm="0">
                                          <p:val>
                                            <p:fltVal val="0"/>
                                          </p:val>
                                        </p:tav>
                                        <p:tav tm="100000">
                                          <p:val>
                                            <p:strVal val="#ppt_w"/>
                                          </p:val>
                                        </p:tav>
                                      </p:tavLst>
                                    </p:anim>
                                    <p:anim calcmode="lin" valueType="num">
                                      <p:cBhvr>
                                        <p:cTn id="48" dur="1000" fill="hold"/>
                                        <p:tgtEl>
                                          <p:spTgt spid="3080"/>
                                        </p:tgtEl>
                                        <p:attrNameLst>
                                          <p:attrName>ppt_h</p:attrName>
                                        </p:attrNameLst>
                                      </p:cBhvr>
                                      <p:tavLst>
                                        <p:tav tm="0">
                                          <p:val>
                                            <p:fltVal val="0"/>
                                          </p:val>
                                        </p:tav>
                                        <p:tav tm="100000">
                                          <p:val>
                                            <p:strVal val="#ppt_h"/>
                                          </p:val>
                                        </p:tav>
                                      </p:tavLst>
                                    </p:anim>
                                    <p:anim calcmode="lin" valueType="num">
                                      <p:cBhvr>
                                        <p:cTn id="49" dur="1000" fill="hold"/>
                                        <p:tgtEl>
                                          <p:spTgt spid="3080"/>
                                        </p:tgtEl>
                                        <p:attrNameLst>
                                          <p:attrName>style.rotation</p:attrName>
                                        </p:attrNameLst>
                                      </p:cBhvr>
                                      <p:tavLst>
                                        <p:tav tm="0">
                                          <p:val>
                                            <p:fltVal val="90"/>
                                          </p:val>
                                        </p:tav>
                                        <p:tav tm="100000">
                                          <p:val>
                                            <p:fltVal val="0"/>
                                          </p:val>
                                        </p:tav>
                                      </p:tavLst>
                                    </p:anim>
                                    <p:animEffect transition="in" filter="fade">
                                      <p:cBhvr>
                                        <p:cTn id="50" dur="1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2579" r="41580"/>
          <a:stretch/>
        </p:blipFill>
        <p:spPr bwMode="auto">
          <a:xfrm>
            <a:off x="7452320" y="0"/>
            <a:ext cx="1605108"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74008"/>
          <a:stretch/>
        </p:blipFill>
        <p:spPr bwMode="auto">
          <a:xfrm>
            <a:off x="25679" y="0"/>
            <a:ext cx="1449977"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8177" b="56454"/>
          <a:stretch/>
        </p:blipFill>
        <p:spPr bwMode="auto">
          <a:xfrm>
            <a:off x="1835696" y="3518369"/>
            <a:ext cx="5688632" cy="3006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691680" y="548680"/>
            <a:ext cx="5616624" cy="1938992"/>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ctr"/>
            <a:r>
              <a:rPr lang="en-US" sz="2400" b="1" i="1" dirty="0" smtClean="0"/>
              <a:t> Black box</a:t>
            </a:r>
          </a:p>
          <a:p>
            <a:pPr algn="ctr"/>
            <a:r>
              <a:rPr lang="en-US" sz="2400" b="1" i="1" dirty="0" smtClean="0"/>
              <a:t>We have the black box and there are physical objects , you can’t see which are inside, so you need to guess what is the object is.  </a:t>
            </a:r>
            <a:endParaRPr lang="en-US" sz="2400" b="1" i="1" dirty="0"/>
          </a:p>
        </p:txBody>
      </p:sp>
    </p:spTree>
    <p:extLst>
      <p:ext uri="{BB962C8B-B14F-4D97-AF65-F5344CB8AC3E}">
        <p14:creationId xmlns="" xmlns:p14="http://schemas.microsoft.com/office/powerpoint/2010/main" val="252433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fade">
                                      <p:cBhvr>
                                        <p:cTn id="12" dur="2000"/>
                                        <p:tgtEl>
                                          <p:spTgt spid="4100"/>
                                        </p:tgtEl>
                                      </p:cBhvr>
                                    </p:animEffect>
                                    <p:anim calcmode="lin" valueType="num">
                                      <p:cBhvr>
                                        <p:cTn id="13" dur="2000" fill="hold"/>
                                        <p:tgtEl>
                                          <p:spTgt spid="4100"/>
                                        </p:tgtEl>
                                        <p:attrNameLst>
                                          <p:attrName>ppt_w</p:attrName>
                                        </p:attrNameLst>
                                      </p:cBhvr>
                                      <p:tavLst>
                                        <p:tav tm="0" fmla="#ppt_w*sin(2.5*pi*$)">
                                          <p:val>
                                            <p:fltVal val="0"/>
                                          </p:val>
                                        </p:tav>
                                        <p:tav tm="100000">
                                          <p:val>
                                            <p:fltVal val="1"/>
                                          </p:val>
                                        </p:tav>
                                      </p:tavLst>
                                    </p:anim>
                                    <p:anim calcmode="lin" valueType="num">
                                      <p:cBhvr>
                                        <p:cTn id="14" dur="2000" fill="hold"/>
                                        <p:tgtEl>
                                          <p:spTgt spid="410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93025" y="0"/>
            <a:ext cx="1450975"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10953"/>
            <a:ext cx="1609725"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609726" y="1052736"/>
            <a:ext cx="5986610" cy="4464496"/>
          </a:xfrm>
          <a:prstGeom prst="rect">
            <a:avLst/>
          </a:prstGeom>
        </p:spPr>
        <p:txBody>
          <a:bodyPr wrap="none">
            <a:prstTxWarp prst="textChevronInverted">
              <a:avLst/>
            </a:prstTxWarp>
            <a:spAutoFit/>
          </a:bodyPr>
          <a:lstStyle/>
          <a:p>
            <a:r>
              <a:rPr lang="en-US" sz="4400"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rPr>
              <a:t>Funny physics</a:t>
            </a:r>
            <a:endParaRPr lang="ru-RU" sz="4400" b="1" dirty="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effectLst>
            </a:endParaRPr>
          </a:p>
        </p:txBody>
      </p:sp>
    </p:spTree>
    <p:extLst>
      <p:ext uri="{BB962C8B-B14F-4D97-AF65-F5344CB8AC3E}">
        <p14:creationId xmlns="" xmlns:p14="http://schemas.microsoft.com/office/powerpoint/2010/main" val="97556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grpId="0" nodeType="clickEffect">
                                  <p:stCondLst>
                                    <p:cond delay="0"/>
                                  </p:stCondLst>
                                  <p:childTnLst>
                                    <p:animClr clrSpc="hsl" dir="cw">
                                      <p:cBhvr override="childStyle">
                                        <p:cTn id="6" dur="500" fill="hold"/>
                                        <p:tgtEl>
                                          <p:spTgt spid="4"/>
                                        </p:tgtEl>
                                        <p:attrNameLst>
                                          <p:attrName>style.color</p:attrName>
                                        </p:attrNameLst>
                                      </p:cBhvr>
                                      <p:by>
                                        <p:hsl h="-7200000" s="0" l="0"/>
                                      </p:by>
                                    </p:animClr>
                                    <p:animClr clrSpc="hsl" dir="cw">
                                      <p:cBhvr>
                                        <p:cTn id="7" dur="500" fill="hold"/>
                                        <p:tgtEl>
                                          <p:spTgt spid="4"/>
                                        </p:tgtEl>
                                        <p:attrNameLst>
                                          <p:attrName>fillcolor</p:attrName>
                                        </p:attrNameLst>
                                      </p:cBhvr>
                                      <p:by>
                                        <p:hsl h="-7200000" s="0" l="0"/>
                                      </p:by>
                                    </p:animClr>
                                    <p:animClr clrSpc="hsl" dir="cw">
                                      <p:cBhvr>
                                        <p:cTn id="8" dur="500" fill="hold"/>
                                        <p:tgtEl>
                                          <p:spTgt spid="4"/>
                                        </p:tgtEl>
                                        <p:attrNameLst>
                                          <p:attrName>stroke.color</p:attrName>
                                        </p:attrNameLst>
                                      </p:cBhvr>
                                      <p:by>
                                        <p:hsl h="-7200000" s="0" l="0"/>
                                      </p:by>
                                    </p:animClr>
                                    <p:set>
                                      <p:cBhvr>
                                        <p:cTn id="9"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0040" y="620688"/>
            <a:ext cx="8316416" cy="2492990"/>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lang="en-US" sz="4400" b="1" i="1" dirty="0" smtClean="0">
                <a:latin typeface="Times New Roman" pitchFamily="18" charset="0"/>
                <a:cs typeface="Times New Roman" pitchFamily="18" charset="0"/>
              </a:rPr>
              <a:t>True or false </a:t>
            </a:r>
          </a:p>
          <a:p>
            <a:pPr algn="just"/>
            <a:r>
              <a:rPr lang="en-US" sz="2800" dirty="0" smtClean="0">
                <a:latin typeface="Times New Roman" pitchFamily="18" charset="0"/>
                <a:cs typeface="Times New Roman" pitchFamily="18" charset="0"/>
              </a:rPr>
              <a:t>It will be competition between captains of  groups and if you answer correctly for the question,  you will move forward for one step, who will go till the finish first, that one will be the winner.</a:t>
            </a:r>
            <a:endParaRPr lang="en-US" sz="2800" dirty="0">
              <a:latin typeface="Times New Roman" pitchFamily="18" charset="0"/>
              <a:cs typeface="Times New Roman" pitchFamily="18" charset="0"/>
            </a:endParaRPr>
          </a:p>
        </p:txBody>
      </p:sp>
      <p:pic>
        <p:nvPicPr>
          <p:cNvPr id="614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2724" t="35302" b="26128"/>
          <a:stretch/>
        </p:blipFill>
        <p:spPr bwMode="auto">
          <a:xfrm>
            <a:off x="360040" y="4365104"/>
            <a:ext cx="8316416" cy="2160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8185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1000"/>
                                        <p:tgtEl>
                                          <p:spTgt spid="4">
                                            <p:txEl>
                                              <p:pRg st="1" end="1"/>
                                            </p:txEl>
                                          </p:spTgt>
                                        </p:tgtEl>
                                      </p:cBhvr>
                                    </p:animEffect>
                                    <p:anim calcmode="lin" valueType="num">
                                      <p:cBhvr>
                                        <p:cTn id="1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332656"/>
            <a:ext cx="6832724" cy="38472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Matching</a:t>
            </a:r>
          </a:p>
          <a:p>
            <a:pPr algn="ctr"/>
            <a:endPar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There will be the words inside the envelope in 2 languages so you have to match the same words.</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17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45314" y="21217"/>
            <a:ext cx="1584325"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276" y="5157192"/>
            <a:ext cx="7130976" cy="12219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0181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213</Words>
  <Application>Microsoft Office PowerPoint</Application>
  <PresentationFormat>Экран (4:3)</PresentationFormat>
  <Paragraphs>23</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Слайд 1</vt:lpstr>
      <vt:lpstr>Слайд 2</vt:lpstr>
      <vt:lpstr>Слайд 3</vt:lpstr>
      <vt:lpstr>Слайд 4</vt:lpstr>
      <vt:lpstr>Слайд 5</vt:lpstr>
      <vt:lpstr>Слайд 6</vt:lpstr>
      <vt:lpstr>Слайд 7</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Гость</dc:creator>
  <cp:lastModifiedBy>other</cp:lastModifiedBy>
  <cp:revision>6</cp:revision>
  <dcterms:created xsi:type="dcterms:W3CDTF">2019-01-18T15:42:45Z</dcterms:created>
  <dcterms:modified xsi:type="dcterms:W3CDTF">2019-01-24T07:17:34Z</dcterms:modified>
</cp:coreProperties>
</file>