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12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41193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37969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68422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36031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116368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336055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161934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419598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73472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149503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F9D3F4-DEF6-4083-BBB3-D80CAFB0AFFA}"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101673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D3F4-DEF6-4083-BBB3-D80CAFB0AFFA}" type="datetimeFigureOut">
              <a:rPr lang="ru-RU" smtClean="0"/>
              <a:pPr/>
              <a:t>24.01.2019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5876D-D9DE-42CA-A09F-C9FCE39B90FE}" type="slidenum">
              <a:rPr lang="ru-RU" smtClean="0"/>
              <a:pPr/>
              <a:t>‹#›</a:t>
            </a:fld>
            <a:endParaRPr lang="ru-RU"/>
          </a:p>
        </p:txBody>
      </p:sp>
    </p:spTree>
    <p:extLst>
      <p:ext uri="{BB962C8B-B14F-4D97-AF65-F5344CB8AC3E}">
        <p14:creationId xmlns="" xmlns:p14="http://schemas.microsoft.com/office/powerpoint/2010/main" val="149761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496" y="0"/>
            <a:ext cx="9001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429024" y="154710"/>
            <a:ext cx="4429124"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600" b="1" i="1" dirty="0" smtClean="0">
                <a:latin typeface="Algerian" pitchFamily="82" charset="0"/>
              </a:rPr>
              <a:t>«Do you know?» </a:t>
            </a:r>
            <a:endParaRPr lang="ru-RU" sz="3600" b="1" i="1" dirty="0" smtClean="0">
              <a:latin typeface="Algerian" pitchFamily="82" charset="0"/>
            </a:endParaRPr>
          </a:p>
          <a:p>
            <a:r>
              <a:rPr lang="kk-KZ" sz="1600" b="1" i="1" dirty="0" smtClean="0">
                <a:latin typeface="Times New Roman" pitchFamily="18" charset="0"/>
                <a:cs typeface="Times New Roman" pitchFamily="18" charset="0"/>
              </a:rPr>
              <a:t>«Сен білесің бе?»</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Физика пәні бойынша сыныптан тыс іс-шара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7,8 сыныптарға арналған</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Пән мұғалімі: Жунусова Дина Шакаримовна</a:t>
            </a:r>
            <a:endParaRPr lang="ru-RU" sz="1600" b="1" i="1" dirty="0">
              <a:latin typeface="Times New Roman" pitchFamily="18" charset="0"/>
              <a:cs typeface="Times New Roman" pitchFamily="18" charset="0"/>
            </a:endParaRPr>
          </a:p>
        </p:txBody>
      </p:sp>
      <p:sp>
        <p:nvSpPr>
          <p:cNvPr id="5" name="Прямоугольник 4"/>
          <p:cNvSpPr/>
          <p:nvPr/>
        </p:nvSpPr>
        <p:spPr>
          <a:xfrm>
            <a:off x="2879304" y="2428868"/>
            <a:ext cx="6264696" cy="218521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err="1" smtClean="0">
                <a:latin typeface="Times New Roman" pitchFamily="18" charset="0"/>
                <a:cs typeface="Times New Roman" pitchFamily="18" charset="0"/>
              </a:rPr>
              <a:t>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шараның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мақсаты</a:t>
            </a:r>
            <a:r>
              <a:rPr lang="ru-RU"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Оқушылардың</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физикалық</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терминдерді</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ағылшын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тілінде</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меңгеру</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деңгейін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анықтау</a:t>
            </a:r>
            <a:r>
              <a:rPr lang="ru-RU" sz="2000" b="1" i="1" dirty="0" smtClean="0">
                <a:latin typeface="Times New Roman" pitchFamily="18" charset="0"/>
                <a:cs typeface="Times New Roman" pitchFamily="18" charset="0"/>
              </a:rPr>
              <a:t>»</a:t>
            </a:r>
            <a:endParaRPr lang="ru-RU" sz="2400" b="1" i="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purpose of the event:</a:t>
            </a:r>
          </a:p>
          <a:p>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Determine the level of knowledge of physical terms in the English language  »</a:t>
            </a:r>
            <a:endParaRPr lang="en-US" sz="24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72766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7360" b="48481"/>
          <a:stretch/>
        </p:blipFill>
        <p:spPr bwMode="auto">
          <a:xfrm>
            <a:off x="152413" y="84171"/>
            <a:ext cx="8884083" cy="6780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755576" y="404664"/>
            <a:ext cx="7632848"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name of your group </a:t>
            </a:r>
          </a:p>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We will give you 4 pictures and you need to find the general word. This word will be the name of your group </a:t>
            </a:r>
          </a:p>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3 minutes </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600" y="2564904"/>
            <a:ext cx="2574032" cy="1930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98976" y="2564904"/>
            <a:ext cx="2718048" cy="2038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45632" y="4725144"/>
            <a:ext cx="2502024" cy="1876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66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wheel(1)">
                                      <p:cBhvr>
                                        <p:cTn id="17"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31340" y="313492"/>
            <a:ext cx="474200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800" dirty="0" smtClean="0">
                <a:latin typeface="Algerian" pitchFamily="82" charset="0"/>
              </a:rPr>
              <a:t>Who is more intelligent?</a:t>
            </a:r>
            <a:endParaRPr lang="ru-RU" sz="2800" dirty="0"/>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125" r="69018"/>
          <a:stretch/>
        </p:blipFill>
        <p:spPr bwMode="auto">
          <a:xfrm>
            <a:off x="107505" y="-7505"/>
            <a:ext cx="1584176"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35697" y="980728"/>
            <a:ext cx="712879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smtClean="0"/>
              <a:t>We will give you  rebuses and your goal is to find out the word in</a:t>
            </a:r>
          </a:p>
          <a:p>
            <a:pPr algn="ctr"/>
            <a:r>
              <a:rPr lang="en-US" sz="3200" dirty="0" smtClean="0"/>
              <a:t> 3 minutes</a:t>
            </a:r>
            <a:endParaRPr lang="ru-RU" sz="3200" dirty="0"/>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75197" y="2776618"/>
            <a:ext cx="2045973" cy="153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16087" y="2708920"/>
            <a:ext cx="2423512" cy="160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48263" y="2708920"/>
            <a:ext cx="2016225" cy="160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01634" y="4572599"/>
            <a:ext cx="2019536" cy="1635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188338" y="4589070"/>
            <a:ext cx="2423512" cy="1619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948264" y="4507030"/>
            <a:ext cx="1985670" cy="1701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46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anim calcmode="lin" valueType="num">
                                      <p:cBhvr>
                                        <p:cTn id="17" dur="1000" fill="hold"/>
                                        <p:tgtEl>
                                          <p:spTgt spid="3076"/>
                                        </p:tgtEl>
                                        <p:attrNameLst>
                                          <p:attrName>style.rotation</p:attrName>
                                        </p:attrNameLst>
                                      </p:cBhvr>
                                      <p:tavLst>
                                        <p:tav tm="0">
                                          <p:val>
                                            <p:fltVal val="90"/>
                                          </p:val>
                                        </p:tav>
                                        <p:tav tm="100000">
                                          <p:val>
                                            <p:fltVal val="0"/>
                                          </p:val>
                                        </p:tav>
                                      </p:tavLst>
                                    </p:anim>
                                    <p:animEffect transition="in" filter="fade">
                                      <p:cBhvr>
                                        <p:cTn id="18" dur="1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1000" fill="hold"/>
                                        <p:tgtEl>
                                          <p:spTgt spid="3077"/>
                                        </p:tgtEl>
                                        <p:attrNameLst>
                                          <p:attrName>ppt_w</p:attrName>
                                        </p:attrNameLst>
                                      </p:cBhvr>
                                      <p:tavLst>
                                        <p:tav tm="0">
                                          <p:val>
                                            <p:fltVal val="0"/>
                                          </p:val>
                                        </p:tav>
                                        <p:tav tm="100000">
                                          <p:val>
                                            <p:strVal val="#ppt_w"/>
                                          </p:val>
                                        </p:tav>
                                      </p:tavLst>
                                    </p:anim>
                                    <p:anim calcmode="lin" valueType="num">
                                      <p:cBhvr>
                                        <p:cTn id="24" dur="1000" fill="hold"/>
                                        <p:tgtEl>
                                          <p:spTgt spid="3077"/>
                                        </p:tgtEl>
                                        <p:attrNameLst>
                                          <p:attrName>ppt_h</p:attrName>
                                        </p:attrNameLst>
                                      </p:cBhvr>
                                      <p:tavLst>
                                        <p:tav tm="0">
                                          <p:val>
                                            <p:fltVal val="0"/>
                                          </p:val>
                                        </p:tav>
                                        <p:tav tm="100000">
                                          <p:val>
                                            <p:strVal val="#ppt_h"/>
                                          </p:val>
                                        </p:tav>
                                      </p:tavLst>
                                    </p:anim>
                                    <p:anim calcmode="lin" valueType="num">
                                      <p:cBhvr>
                                        <p:cTn id="25" dur="1000" fill="hold"/>
                                        <p:tgtEl>
                                          <p:spTgt spid="3077"/>
                                        </p:tgtEl>
                                        <p:attrNameLst>
                                          <p:attrName>style.rotation</p:attrName>
                                        </p:attrNameLst>
                                      </p:cBhvr>
                                      <p:tavLst>
                                        <p:tav tm="0">
                                          <p:val>
                                            <p:fltVal val="90"/>
                                          </p:val>
                                        </p:tav>
                                        <p:tav tm="100000">
                                          <p:val>
                                            <p:fltVal val="0"/>
                                          </p:val>
                                        </p:tav>
                                      </p:tavLst>
                                    </p:anim>
                                    <p:animEffect transition="in" filter="fade">
                                      <p:cBhvr>
                                        <p:cTn id="26" dur="1000"/>
                                        <p:tgtEl>
                                          <p:spTgt spid="307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p:cTn id="31" dur="1000" fill="hold"/>
                                        <p:tgtEl>
                                          <p:spTgt spid="3078"/>
                                        </p:tgtEl>
                                        <p:attrNameLst>
                                          <p:attrName>ppt_w</p:attrName>
                                        </p:attrNameLst>
                                      </p:cBhvr>
                                      <p:tavLst>
                                        <p:tav tm="0">
                                          <p:val>
                                            <p:fltVal val="0"/>
                                          </p:val>
                                        </p:tav>
                                        <p:tav tm="100000">
                                          <p:val>
                                            <p:strVal val="#ppt_w"/>
                                          </p:val>
                                        </p:tav>
                                      </p:tavLst>
                                    </p:anim>
                                    <p:anim calcmode="lin" valueType="num">
                                      <p:cBhvr>
                                        <p:cTn id="32" dur="1000" fill="hold"/>
                                        <p:tgtEl>
                                          <p:spTgt spid="3078"/>
                                        </p:tgtEl>
                                        <p:attrNameLst>
                                          <p:attrName>ppt_h</p:attrName>
                                        </p:attrNameLst>
                                      </p:cBhvr>
                                      <p:tavLst>
                                        <p:tav tm="0">
                                          <p:val>
                                            <p:fltVal val="0"/>
                                          </p:val>
                                        </p:tav>
                                        <p:tav tm="100000">
                                          <p:val>
                                            <p:strVal val="#ppt_h"/>
                                          </p:val>
                                        </p:tav>
                                      </p:tavLst>
                                    </p:anim>
                                    <p:anim calcmode="lin" valueType="num">
                                      <p:cBhvr>
                                        <p:cTn id="33" dur="1000" fill="hold"/>
                                        <p:tgtEl>
                                          <p:spTgt spid="3078"/>
                                        </p:tgtEl>
                                        <p:attrNameLst>
                                          <p:attrName>style.rotation</p:attrName>
                                        </p:attrNameLst>
                                      </p:cBhvr>
                                      <p:tavLst>
                                        <p:tav tm="0">
                                          <p:val>
                                            <p:fltVal val="90"/>
                                          </p:val>
                                        </p:tav>
                                        <p:tav tm="100000">
                                          <p:val>
                                            <p:fltVal val="0"/>
                                          </p:val>
                                        </p:tav>
                                      </p:tavLst>
                                    </p:anim>
                                    <p:animEffect transition="in" filter="fade">
                                      <p:cBhvr>
                                        <p:cTn id="34" dur="10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p:cTn id="39" dur="1000" fill="hold"/>
                                        <p:tgtEl>
                                          <p:spTgt spid="3079"/>
                                        </p:tgtEl>
                                        <p:attrNameLst>
                                          <p:attrName>ppt_w</p:attrName>
                                        </p:attrNameLst>
                                      </p:cBhvr>
                                      <p:tavLst>
                                        <p:tav tm="0">
                                          <p:val>
                                            <p:fltVal val="0"/>
                                          </p:val>
                                        </p:tav>
                                        <p:tav tm="100000">
                                          <p:val>
                                            <p:strVal val="#ppt_w"/>
                                          </p:val>
                                        </p:tav>
                                      </p:tavLst>
                                    </p:anim>
                                    <p:anim calcmode="lin" valueType="num">
                                      <p:cBhvr>
                                        <p:cTn id="40" dur="1000" fill="hold"/>
                                        <p:tgtEl>
                                          <p:spTgt spid="3079"/>
                                        </p:tgtEl>
                                        <p:attrNameLst>
                                          <p:attrName>ppt_h</p:attrName>
                                        </p:attrNameLst>
                                      </p:cBhvr>
                                      <p:tavLst>
                                        <p:tav tm="0">
                                          <p:val>
                                            <p:fltVal val="0"/>
                                          </p:val>
                                        </p:tav>
                                        <p:tav tm="100000">
                                          <p:val>
                                            <p:strVal val="#ppt_h"/>
                                          </p:val>
                                        </p:tav>
                                      </p:tavLst>
                                    </p:anim>
                                    <p:anim calcmode="lin" valueType="num">
                                      <p:cBhvr>
                                        <p:cTn id="41" dur="1000" fill="hold"/>
                                        <p:tgtEl>
                                          <p:spTgt spid="3079"/>
                                        </p:tgtEl>
                                        <p:attrNameLst>
                                          <p:attrName>style.rotation</p:attrName>
                                        </p:attrNameLst>
                                      </p:cBhvr>
                                      <p:tavLst>
                                        <p:tav tm="0">
                                          <p:val>
                                            <p:fltVal val="90"/>
                                          </p:val>
                                        </p:tav>
                                        <p:tav tm="100000">
                                          <p:val>
                                            <p:fltVal val="0"/>
                                          </p:val>
                                        </p:tav>
                                      </p:tavLst>
                                    </p:anim>
                                    <p:animEffect transition="in" filter="fade">
                                      <p:cBhvr>
                                        <p:cTn id="42" dur="1000"/>
                                        <p:tgtEl>
                                          <p:spTgt spid="307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80"/>
                                        </p:tgtEl>
                                        <p:attrNameLst>
                                          <p:attrName>style.visibility</p:attrName>
                                        </p:attrNameLst>
                                      </p:cBhvr>
                                      <p:to>
                                        <p:strVal val="visible"/>
                                      </p:to>
                                    </p:set>
                                    <p:anim calcmode="lin" valueType="num">
                                      <p:cBhvr>
                                        <p:cTn id="47" dur="1000" fill="hold"/>
                                        <p:tgtEl>
                                          <p:spTgt spid="3080"/>
                                        </p:tgtEl>
                                        <p:attrNameLst>
                                          <p:attrName>ppt_w</p:attrName>
                                        </p:attrNameLst>
                                      </p:cBhvr>
                                      <p:tavLst>
                                        <p:tav tm="0">
                                          <p:val>
                                            <p:fltVal val="0"/>
                                          </p:val>
                                        </p:tav>
                                        <p:tav tm="100000">
                                          <p:val>
                                            <p:strVal val="#ppt_w"/>
                                          </p:val>
                                        </p:tav>
                                      </p:tavLst>
                                    </p:anim>
                                    <p:anim calcmode="lin" valueType="num">
                                      <p:cBhvr>
                                        <p:cTn id="48" dur="1000" fill="hold"/>
                                        <p:tgtEl>
                                          <p:spTgt spid="3080"/>
                                        </p:tgtEl>
                                        <p:attrNameLst>
                                          <p:attrName>ppt_h</p:attrName>
                                        </p:attrNameLst>
                                      </p:cBhvr>
                                      <p:tavLst>
                                        <p:tav tm="0">
                                          <p:val>
                                            <p:fltVal val="0"/>
                                          </p:val>
                                        </p:tav>
                                        <p:tav tm="100000">
                                          <p:val>
                                            <p:strVal val="#ppt_h"/>
                                          </p:val>
                                        </p:tav>
                                      </p:tavLst>
                                    </p:anim>
                                    <p:anim calcmode="lin" valueType="num">
                                      <p:cBhvr>
                                        <p:cTn id="49" dur="1000" fill="hold"/>
                                        <p:tgtEl>
                                          <p:spTgt spid="3080"/>
                                        </p:tgtEl>
                                        <p:attrNameLst>
                                          <p:attrName>style.rotation</p:attrName>
                                        </p:attrNameLst>
                                      </p:cBhvr>
                                      <p:tavLst>
                                        <p:tav tm="0">
                                          <p:val>
                                            <p:fltVal val="90"/>
                                          </p:val>
                                        </p:tav>
                                        <p:tav tm="100000">
                                          <p:val>
                                            <p:fltVal val="0"/>
                                          </p:val>
                                        </p:tav>
                                      </p:tavLst>
                                    </p:anim>
                                    <p:animEffect transition="in" filter="fade">
                                      <p:cBhvr>
                                        <p:cTn id="50"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579" r="41580"/>
          <a:stretch/>
        </p:blipFill>
        <p:spPr bwMode="auto">
          <a:xfrm>
            <a:off x="7452320" y="0"/>
            <a:ext cx="160510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4008"/>
          <a:stretch/>
        </p:blipFill>
        <p:spPr bwMode="auto">
          <a:xfrm>
            <a:off x="25679" y="0"/>
            <a:ext cx="144997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8177" b="56454"/>
          <a:stretch/>
        </p:blipFill>
        <p:spPr bwMode="auto">
          <a:xfrm>
            <a:off x="1835696" y="3518369"/>
            <a:ext cx="5688632" cy="3006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1680" y="548680"/>
            <a:ext cx="5616624" cy="193899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2400" b="1" i="1" dirty="0" smtClean="0"/>
              <a:t> Black box</a:t>
            </a:r>
          </a:p>
          <a:p>
            <a:pPr algn="ctr"/>
            <a:r>
              <a:rPr lang="en-US" sz="2400" b="1" i="1" dirty="0" smtClean="0"/>
              <a:t>We have the black box and there are physical objects , you can’t see which are inside, so you need to guess what is the object is.  </a:t>
            </a:r>
            <a:endParaRPr lang="en-US" sz="2400" b="1" i="1" dirty="0"/>
          </a:p>
        </p:txBody>
      </p:sp>
    </p:spTree>
    <p:extLst>
      <p:ext uri="{BB962C8B-B14F-4D97-AF65-F5344CB8AC3E}">
        <p14:creationId xmlns="" xmlns:p14="http://schemas.microsoft.com/office/powerpoint/2010/main" val="25243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anim calcmode="lin" valueType="num">
                                      <p:cBhvr>
                                        <p:cTn id="13" dur="2000" fill="hold"/>
                                        <p:tgtEl>
                                          <p:spTgt spid="4100"/>
                                        </p:tgtEl>
                                        <p:attrNameLst>
                                          <p:attrName>ppt_w</p:attrName>
                                        </p:attrNameLst>
                                      </p:cBhvr>
                                      <p:tavLst>
                                        <p:tav tm="0" fmla="#ppt_w*sin(2.5*pi*$)">
                                          <p:val>
                                            <p:fltVal val="0"/>
                                          </p:val>
                                        </p:tav>
                                        <p:tav tm="100000">
                                          <p:val>
                                            <p:fltVal val="1"/>
                                          </p:val>
                                        </p:tav>
                                      </p:tavLst>
                                    </p:anim>
                                    <p:anim calcmode="lin" valueType="num">
                                      <p:cBhvr>
                                        <p:cTn id="14"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93025" y="0"/>
            <a:ext cx="145097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0953"/>
            <a:ext cx="160972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09726" y="1052736"/>
            <a:ext cx="5986610" cy="4464496"/>
          </a:xfrm>
          <a:prstGeom prst="rect">
            <a:avLst/>
          </a:prstGeom>
        </p:spPr>
        <p:txBody>
          <a:bodyPr wrap="none">
            <a:prstTxWarp prst="textChevronInverted">
              <a:avLst/>
            </a:prstTxWarp>
            <a:spAutoFit/>
          </a:bodyPr>
          <a:lstStyle/>
          <a:p>
            <a:r>
              <a:rPr lang="en-US" sz="4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Funny physics</a:t>
            </a:r>
            <a:endParaRPr lang="ru-RU" sz="4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9755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0040" y="620688"/>
            <a:ext cx="8316416" cy="249299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4400" b="1" i="1" dirty="0" smtClean="0">
                <a:latin typeface="Times New Roman" pitchFamily="18" charset="0"/>
                <a:cs typeface="Times New Roman" pitchFamily="18" charset="0"/>
              </a:rPr>
              <a:t>True or false </a:t>
            </a:r>
          </a:p>
          <a:p>
            <a:pPr algn="just"/>
            <a:r>
              <a:rPr lang="en-US" sz="2800" dirty="0" smtClean="0">
                <a:latin typeface="Times New Roman" pitchFamily="18" charset="0"/>
                <a:cs typeface="Times New Roman" pitchFamily="18" charset="0"/>
              </a:rPr>
              <a:t>It will be competition between captains of  groups and if you answer correctly for the question,  you will move forward for one step, who will go till the finish first, that one will be the winner.</a:t>
            </a:r>
            <a:endParaRPr lang="en-US"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724" t="35302" b="26128"/>
          <a:stretch/>
        </p:blipFill>
        <p:spPr bwMode="auto">
          <a:xfrm>
            <a:off x="360040" y="4365104"/>
            <a:ext cx="8316416"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818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6832724" cy="38472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Matching</a:t>
            </a:r>
          </a:p>
          <a:p>
            <a:pPr algn="ct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will be the words inside the envelope in 2 languages so you have to match the same words.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45314" y="21217"/>
            <a:ext cx="158432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276" y="5157192"/>
            <a:ext cx="7130976" cy="1221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18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213</Words>
  <Application>Microsoft Office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other</cp:lastModifiedBy>
  <cp:revision>6</cp:revision>
  <dcterms:created xsi:type="dcterms:W3CDTF">2019-01-18T15:42:45Z</dcterms:created>
  <dcterms:modified xsi:type="dcterms:W3CDTF">2019-01-24T07:17:34Z</dcterms:modified>
</cp:coreProperties>
</file>