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6"/>
  </p:handoutMasterIdLst>
  <p:sldIdLst>
    <p:sldId id="256" r:id="rId2"/>
    <p:sldId id="263" r:id="rId3"/>
    <p:sldId id="264" r:id="rId4"/>
    <p:sldId id="265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2C7C62C-6075-426B-B9CE-B65FA7FF71B9}">
          <p14:sldIdLst>
            <p14:sldId id="256"/>
            <p14:sldId id="263"/>
            <p14:sldId id="264"/>
            <p14:sldId id="2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5896"/>
    <a:srgbClr val="F3F0ED"/>
    <a:srgbClr val="E1DAD2"/>
    <a:srgbClr val="FEFEFE"/>
    <a:srgbClr val="C1C9CD"/>
    <a:srgbClr val="7C96A3"/>
    <a:srgbClr val="FFFFFF"/>
    <a:srgbClr val="003374"/>
    <a:srgbClr val="385592"/>
    <a:srgbClr val="173A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87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9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581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3" name="Rectangle 52"/>
          <p:cNvSpPr/>
          <p:nvPr userDrawn="1"/>
        </p:nvSpPr>
        <p:spPr>
          <a:xfrm>
            <a:off x="180753" y="163209"/>
            <a:ext cx="8803760" cy="655826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8000"/>
                </a:schemeClr>
              </a:gs>
              <a:gs pos="100000">
                <a:schemeClr val="bg1">
                  <a:alpha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287254"/>
            <a:ext cx="7869890" cy="4889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163208"/>
            <a:ext cx="7886698" cy="99874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0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8" r="1611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Title 1"/>
          <p:cNvSpPr txBox="1">
            <a:spLocks/>
          </p:cNvSpPr>
          <p:nvPr/>
        </p:nvSpPr>
        <p:spPr>
          <a:xfrm>
            <a:off x="74290" y="5835547"/>
            <a:ext cx="6796528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 smtClean="0">
                <a:ln/>
                <a:solidFill>
                  <a:schemeClr val="bg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n-lt"/>
              </a:rPr>
              <a:t>КГУ СОШ № 30</a:t>
            </a:r>
          </a:p>
          <a:p>
            <a:r>
              <a:rPr lang="ru-RU" sz="4400" b="1" dirty="0" smtClean="0">
                <a:ln/>
                <a:solidFill>
                  <a:schemeClr val="bg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n-lt"/>
              </a:rPr>
              <a:t>Экологическая эстафета «</a:t>
            </a:r>
            <a:r>
              <a:rPr lang="en-US" sz="4400" b="1" dirty="0" smtClean="0">
                <a:ln/>
                <a:solidFill>
                  <a:schemeClr val="bg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n-lt"/>
              </a:rPr>
              <a:t>V</a:t>
            </a:r>
            <a:r>
              <a:rPr lang="ru-RU" sz="4400" b="1" dirty="0" smtClean="0">
                <a:ln/>
                <a:solidFill>
                  <a:schemeClr val="bg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n-lt"/>
              </a:rPr>
              <a:t>переработку»</a:t>
            </a:r>
          </a:p>
          <a:p>
            <a:r>
              <a:rPr lang="ru-RU" sz="4400" b="1" dirty="0" smtClean="0">
                <a:ln/>
                <a:solidFill>
                  <a:schemeClr val="bg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n-lt"/>
              </a:rPr>
              <a:t>среди учащихся 4 классов</a:t>
            </a: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42" y="68366"/>
            <a:ext cx="4995242" cy="3707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064580"/>
            <a:ext cx="5397662" cy="36096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72410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234" y="209917"/>
            <a:ext cx="3382632" cy="20295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39" y="1287463"/>
            <a:ext cx="2681585" cy="4889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234" y="4591122"/>
            <a:ext cx="3382632" cy="20295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97" y="163207"/>
            <a:ext cx="3382632" cy="20295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97" y="4591122"/>
            <a:ext cx="3382632" cy="20295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93758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экологической эстафеты: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ru-RU" dirty="0" smtClean="0"/>
              <a:t>Формирование экологической грамотности;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Побуждение к бережливому отношению к окружающему миру и природе;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Творческое и физическое воспитание.</a:t>
            </a:r>
          </a:p>
        </p:txBody>
      </p:sp>
    </p:spTree>
    <p:extLst>
      <p:ext uri="{BB962C8B-B14F-4D97-AF65-F5344CB8AC3E}">
        <p14:creationId xmlns:p14="http://schemas.microsoft.com/office/powerpoint/2010/main" val="1637181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585</TotalTime>
  <Words>37</Words>
  <Application>Microsoft Office PowerPoint</Application>
  <PresentationFormat>Экран (4:3)</PresentationFormat>
  <Paragraphs>7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Задачи экологической эстафеты:</vt:lpstr>
    </vt:vector>
  </TitlesOfParts>
  <Company>PJSC "New Engineering Technologies"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Christya</cp:lastModifiedBy>
  <cp:revision>136</cp:revision>
  <dcterms:created xsi:type="dcterms:W3CDTF">2016-11-18T14:12:19Z</dcterms:created>
  <dcterms:modified xsi:type="dcterms:W3CDTF">2019-01-28T05:41:04Z</dcterms:modified>
</cp:coreProperties>
</file>