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"/>
  </p:handoutMasterIdLst>
  <p:sldIdLst>
    <p:sldId id="256" r:id="rId2"/>
    <p:sldId id="263" r:id="rId3"/>
    <p:sldId id="264" r:id="rId4"/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896"/>
    <a:srgbClr val="F3F0ED"/>
    <a:srgbClr val="E1DAD2"/>
    <a:srgbClr val="FEFEFE"/>
    <a:srgbClr val="C1C9CD"/>
    <a:srgbClr val="7C96A3"/>
    <a:srgbClr val="FFFFFF"/>
    <a:srgbClr val="003374"/>
    <a:srgbClr val="385592"/>
    <a:srgbClr val="173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7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8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3" name="Rectangle 52"/>
          <p:cNvSpPr/>
          <p:nvPr userDrawn="1"/>
        </p:nvSpPr>
        <p:spPr>
          <a:xfrm>
            <a:off x="180753" y="163209"/>
            <a:ext cx="8803760" cy="655826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8000"/>
                </a:schemeClr>
              </a:gs>
              <a:gs pos="100000">
                <a:schemeClr val="bg1">
                  <a:alpha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" r="161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74290" y="5835547"/>
            <a:ext cx="6796528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ln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КГУ СОШ № 30</a:t>
            </a:r>
          </a:p>
          <a:p>
            <a:r>
              <a:rPr lang="ru-RU" sz="4400" b="1" dirty="0" smtClean="0">
                <a:ln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Экологическая эстафета «</a:t>
            </a:r>
            <a:r>
              <a:rPr lang="en-US" sz="4400" b="1" dirty="0" smtClean="0">
                <a:ln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V</a:t>
            </a:r>
            <a:r>
              <a:rPr lang="ru-RU" sz="4400" b="1" dirty="0" smtClean="0">
                <a:ln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переработку»</a:t>
            </a:r>
          </a:p>
          <a:p>
            <a:r>
              <a:rPr lang="ru-RU" sz="4400" b="1" dirty="0" smtClean="0">
                <a:ln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среди учащихся 4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42" y="68366"/>
            <a:ext cx="4995242" cy="3707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064580"/>
            <a:ext cx="5397662" cy="3609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2410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234" y="209917"/>
            <a:ext cx="3382632" cy="2029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39" y="1287463"/>
            <a:ext cx="2681585" cy="4889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234" y="4591122"/>
            <a:ext cx="3382632" cy="2029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97" y="163207"/>
            <a:ext cx="3382632" cy="2029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97" y="4591122"/>
            <a:ext cx="3382632" cy="2029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375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экологической эстафеты: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Формирование экологической грамотности;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Побуждение к бережливому отношению к окружающему миру и природе;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Творческое и физическое воспитание.</a:t>
            </a:r>
          </a:p>
        </p:txBody>
      </p:sp>
    </p:spTree>
    <p:extLst>
      <p:ext uri="{BB962C8B-B14F-4D97-AF65-F5344CB8AC3E}">
        <p14:creationId xmlns:p14="http://schemas.microsoft.com/office/powerpoint/2010/main" val="1637181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</TotalTime>
  <Words>37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Задачи экологической эстафеты: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Christya</cp:lastModifiedBy>
  <cp:revision>136</cp:revision>
  <dcterms:created xsi:type="dcterms:W3CDTF">2016-11-18T14:12:19Z</dcterms:created>
  <dcterms:modified xsi:type="dcterms:W3CDTF">2019-01-28T05:41:04Z</dcterms:modified>
</cp:coreProperties>
</file>