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F3F0ED"/>
    <a:srgbClr val="E1DAD2"/>
    <a:srgbClr val="FEFEFE"/>
    <a:srgbClr val="C1C9CD"/>
    <a:srgbClr val="7C96A3"/>
    <a:srgbClr val="FFFFFF"/>
    <a:srgbClr val="003374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913" cy="12872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5"/>
          <a:stretch/>
        </p:blipFill>
        <p:spPr>
          <a:xfrm>
            <a:off x="645459" y="-1"/>
            <a:ext cx="8498542" cy="128725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59" y="0"/>
            <a:ext cx="4714481" cy="68579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5"/>
          <a:stretch/>
        </p:blipFill>
        <p:spPr>
          <a:xfrm>
            <a:off x="0" y="1"/>
            <a:ext cx="3413051" cy="68579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5"/>
          <a:stretch/>
        </p:blipFill>
        <p:spPr>
          <a:xfrm>
            <a:off x="5911699" y="1"/>
            <a:ext cx="3232301" cy="68579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1" y="3956831"/>
            <a:ext cx="9144001" cy="236954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00825" y="5614787"/>
            <a:ext cx="874234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 smtClean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r>
              <a:rPr lang="ru-RU" sz="4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КГУ СОШ № 30</a:t>
            </a:r>
          </a:p>
          <a:p>
            <a:r>
              <a:rPr lang="ru-RU" sz="4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Конкурс </a:t>
            </a:r>
            <a:r>
              <a:rPr lang="ru-RU" sz="44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экоподелок</a:t>
            </a:r>
            <a:endParaRPr lang="ru-RU" sz="4400" b="1" dirty="0" smtClean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r>
              <a:rPr lang="ru-RU" sz="4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«</a:t>
            </a:r>
            <a:r>
              <a:rPr lang="en-US" sz="4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V</a:t>
            </a:r>
            <a:r>
              <a:rPr lang="ru-RU" sz="4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переработку»</a:t>
            </a:r>
          </a:p>
          <a:p>
            <a:r>
              <a:rPr lang="ru-RU" sz="4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3-е классы</a:t>
            </a:r>
            <a:endParaRPr lang="en-US" sz="44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1" y="80187"/>
            <a:ext cx="4985131" cy="3738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t="20543" r="20228" b="37172"/>
          <a:stretch/>
        </p:blipFill>
        <p:spPr>
          <a:xfrm>
            <a:off x="5541224" y="761047"/>
            <a:ext cx="3469592" cy="1580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00" y="3300813"/>
            <a:ext cx="4742916" cy="3557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t="20543" r="20228" b="37172"/>
          <a:stretch/>
        </p:blipFill>
        <p:spPr>
          <a:xfrm>
            <a:off x="449305" y="4357091"/>
            <a:ext cx="3469592" cy="1580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85" y="3527636"/>
            <a:ext cx="4264352" cy="3198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" y="3527636"/>
            <a:ext cx="4264352" cy="3198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" y="163208"/>
            <a:ext cx="4264352" cy="3198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85" y="163208"/>
            <a:ext cx="4264352" cy="3198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089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" y="3477792"/>
            <a:ext cx="4130544" cy="3097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" y="316194"/>
            <a:ext cx="4130544" cy="3097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81" y="3477792"/>
            <a:ext cx="4130545" cy="3097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82" y="316194"/>
            <a:ext cx="4130544" cy="3097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018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91" y="1853292"/>
            <a:ext cx="2881274" cy="3841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75" y="163208"/>
            <a:ext cx="2761162" cy="3681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9" y="2844289"/>
            <a:ext cx="2876174" cy="3834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397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5" y="3409633"/>
            <a:ext cx="4045195" cy="3033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62" y="3409632"/>
            <a:ext cx="4045195" cy="3033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63" y="310079"/>
            <a:ext cx="4045195" cy="3033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6" y="310079"/>
            <a:ext cx="4045195" cy="3033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529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" y="2922660"/>
            <a:ext cx="2837434" cy="3783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01" y="2145933"/>
            <a:ext cx="3025382" cy="4033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12" y="941401"/>
            <a:ext cx="2971888" cy="3962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163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 </a:t>
            </a:r>
            <a:r>
              <a:rPr lang="ru-RU" dirty="0" err="1" smtClean="0"/>
              <a:t>Экоподелок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 учащиеся параллели 3-х классов приняли участие в </a:t>
            </a:r>
            <a:r>
              <a:rPr lang="ru-RU" dirty="0" smtClean="0"/>
              <a:t>конкурсе;</a:t>
            </a:r>
          </a:p>
          <a:p>
            <a:r>
              <a:rPr lang="ru-RU" smtClean="0"/>
              <a:t>По итогам конкурса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706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29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Slide title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Экоподелок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Christya</cp:lastModifiedBy>
  <cp:revision>132</cp:revision>
  <dcterms:created xsi:type="dcterms:W3CDTF">2016-11-18T14:12:19Z</dcterms:created>
  <dcterms:modified xsi:type="dcterms:W3CDTF">2019-01-28T04:48:18Z</dcterms:modified>
</cp:coreProperties>
</file>