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63" r:id="rId3"/>
    <p:sldId id="264" r:id="rId4"/>
    <p:sldId id="266" r:id="rId5"/>
    <p:sldId id="267" r:id="rId6"/>
    <p:sldId id="268" r:id="rId7"/>
    <p:sldId id="269" r:id="rId8"/>
    <p:sldId id="270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63"/>
            <p14:sldId id="264"/>
            <p14:sldId id="266"/>
            <p14:sldId id="267"/>
            <p14:sldId id="268"/>
            <p14:sldId id="269"/>
            <p14:sldId id="270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0ED"/>
    <a:srgbClr val="E1DAD2"/>
    <a:srgbClr val="FEFEFE"/>
    <a:srgbClr val="C1C9CD"/>
    <a:srgbClr val="7C96A3"/>
    <a:srgbClr val="FFFFFF"/>
    <a:srgbClr val="003374"/>
    <a:srgbClr val="3A5896"/>
    <a:srgbClr val="385592"/>
    <a:srgbClr val="173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8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519915" y="1376916"/>
            <a:ext cx="4104167" cy="4104167"/>
          </a:xfrm>
          <a:prstGeom prst="ellipse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87769" y="1144770"/>
            <a:ext cx="4568457" cy="4568457"/>
          </a:xfrm>
          <a:prstGeom prst="ellipse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7769" y="3594994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 w="0"/>
                <a:solidFill>
                  <a:srgbClr val="C00000"/>
                </a:solidFill>
                <a:latin typeface="+mn-lt"/>
              </a:rPr>
              <a:t>Конкурс чтецов </a:t>
            </a:r>
          </a:p>
          <a:p>
            <a:r>
              <a:rPr lang="ru-RU" sz="3600" b="1" dirty="0" smtClean="0">
                <a:ln w="0"/>
                <a:solidFill>
                  <a:srgbClr val="C00000"/>
                </a:solidFill>
                <a:latin typeface="+mn-lt"/>
              </a:rPr>
              <a:t>1- классы </a:t>
            </a:r>
          </a:p>
          <a:p>
            <a:r>
              <a:rPr lang="ru-RU" sz="3600" b="1" dirty="0" smtClean="0">
                <a:ln w="0"/>
                <a:solidFill>
                  <a:srgbClr val="C00000"/>
                </a:solidFill>
                <a:latin typeface="+mn-lt"/>
              </a:rPr>
              <a:t>КГУ СОШ № 30 </a:t>
            </a:r>
            <a:r>
              <a:rPr lang="en-US" sz="4400" b="1" dirty="0" smtClean="0">
                <a:ln w="0"/>
                <a:solidFill>
                  <a:srgbClr val="C00000"/>
                </a:solidFill>
                <a:latin typeface="+mn-lt"/>
              </a:rPr>
              <a:t>Ecochallenge2019</a:t>
            </a:r>
            <a:endParaRPr lang="en-US" sz="4400" b="1" dirty="0">
              <a:ln w="0"/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983472" y="4267011"/>
            <a:ext cx="5105400" cy="555625"/>
            <a:chOff x="1248" y="1440"/>
            <a:chExt cx="3216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4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/>
                <a:t>Click to add Title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983472" y="1752411"/>
            <a:ext cx="5105400" cy="555625"/>
            <a:chOff x="1248" y="2030"/>
            <a:chExt cx="3216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4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/>
                <a:t>Click to add Title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1983472" y="2590611"/>
            <a:ext cx="5105400" cy="555625"/>
            <a:chOff x="1248" y="2640"/>
            <a:chExt cx="3216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4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/>
                <a:t>Click to add Title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1983472" y="3428811"/>
            <a:ext cx="5105400" cy="555625"/>
            <a:chOff x="1248" y="3230"/>
            <a:chExt cx="3216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4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/>
                <a:t>Click to add Title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1983472" y="5127436"/>
            <a:ext cx="5105400" cy="555625"/>
            <a:chOff x="1248" y="3230"/>
            <a:chExt cx="3216" cy="350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4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/>
                <a:t>Click to add Title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5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04" y="97263"/>
            <a:ext cx="4779672" cy="35847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404" y="3217674"/>
            <a:ext cx="4779672" cy="35847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1" y="4054287"/>
            <a:ext cx="4788436" cy="26934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640" y="202767"/>
            <a:ext cx="4788436" cy="26934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172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697196" cy="4272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610" y="2954708"/>
            <a:ext cx="5204389" cy="3903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81601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562" y="1055869"/>
            <a:ext cx="2750343" cy="4889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9" y="1287463"/>
            <a:ext cx="2848153" cy="5063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915" y="825990"/>
            <a:ext cx="2653721" cy="4717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7767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327" y="547465"/>
            <a:ext cx="2708585" cy="4815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279" y="1161950"/>
            <a:ext cx="2708586" cy="4815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8" y="1675509"/>
            <a:ext cx="2710649" cy="4818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58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486" y="530936"/>
            <a:ext cx="2722317" cy="4839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241" y="1223147"/>
            <a:ext cx="2722317" cy="4839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81" y="1846988"/>
            <a:ext cx="2722317" cy="4839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0247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762" y="1161950"/>
            <a:ext cx="2703283" cy="4805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321" y="538386"/>
            <a:ext cx="2714060" cy="4824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37" y="1837347"/>
            <a:ext cx="2714060" cy="4824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6410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73" y="1161950"/>
            <a:ext cx="2781262" cy="4944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719" y="474590"/>
            <a:ext cx="2781262" cy="4944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6" r="14185"/>
          <a:stretch/>
        </p:blipFill>
        <p:spPr>
          <a:xfrm>
            <a:off x="205097" y="1824825"/>
            <a:ext cx="2845751" cy="4944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1191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Конкурс чтецов среди 1-х классов на экологическую тематику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993" y="1261617"/>
            <a:ext cx="8549816" cy="4889709"/>
          </a:xfrm>
        </p:spPr>
        <p:txBody>
          <a:bodyPr/>
          <a:lstStyle/>
          <a:p>
            <a:r>
              <a:rPr lang="ru-RU" dirty="0" smtClean="0"/>
              <a:t>Участие в конкурсе приняли более трети всех учащихся 1-х классов;</a:t>
            </a:r>
          </a:p>
          <a:p>
            <a:r>
              <a:rPr lang="ru-RU" dirty="0" smtClean="0"/>
              <a:t>Конкурсанты подготовили не только стихотворения, но и прекрасные наряды из использованных материалов;</a:t>
            </a:r>
          </a:p>
          <a:p>
            <a:r>
              <a:rPr lang="ru-RU" dirty="0" smtClean="0"/>
              <a:t>Помимо прочего первоклассники приняли активное участие в конкурсе поделок, где продемонстрировали умение подарить вторую жизнь использованным вещам.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165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573</TotalTime>
  <Words>88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Презентация PowerPoint</vt:lpstr>
      <vt:lpstr>Slide title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Конкурс чтецов среди 1-х классов на экологическую тематику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Christya</cp:lastModifiedBy>
  <cp:revision>125</cp:revision>
  <dcterms:created xsi:type="dcterms:W3CDTF">2016-11-18T14:12:19Z</dcterms:created>
  <dcterms:modified xsi:type="dcterms:W3CDTF">2019-01-28T04:25:43Z</dcterms:modified>
</cp:coreProperties>
</file>