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7"/>
  </p:handoutMasterIdLst>
  <p:sldIdLst>
    <p:sldId id="256" r:id="rId2"/>
    <p:sldId id="264" r:id="rId3"/>
    <p:sldId id="265" r:id="rId4"/>
    <p:sldId id="266" r:id="rId5"/>
    <p:sldId id="26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56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896"/>
    <a:srgbClr val="F3F0ED"/>
    <a:srgbClr val="E1DAD2"/>
    <a:srgbClr val="FEFEFE"/>
    <a:srgbClr val="C1C9CD"/>
    <a:srgbClr val="7C96A3"/>
    <a:srgbClr val="FFFFFF"/>
    <a:srgbClr val="003374"/>
    <a:srgbClr val="385592"/>
    <a:srgbClr val="173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48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79"/>
          <a:stretch/>
        </p:blipFill>
        <p:spPr>
          <a:xfrm flipH="1">
            <a:off x="0" y="1"/>
            <a:ext cx="2020140" cy="128725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857" b="36279"/>
          <a:stretch/>
        </p:blipFill>
        <p:spPr>
          <a:xfrm flipH="1">
            <a:off x="1734436" y="1"/>
            <a:ext cx="7409564" cy="128725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4435" y="163208"/>
            <a:ext cx="6780913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-244306" y="2154198"/>
            <a:ext cx="458403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КГУ СОШ № 30</a:t>
            </a:r>
          </a:p>
          <a:p>
            <a:r>
              <a:rPr lang="ru-RU" sz="44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Классный час «</a:t>
            </a:r>
            <a:r>
              <a:rPr lang="en-US" sz="44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V</a:t>
            </a:r>
            <a:r>
              <a:rPr lang="ru-RU" sz="44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переработку» 2В класс</a:t>
            </a:r>
            <a:endParaRPr lang="en-US" sz="44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2442" y="163208"/>
            <a:ext cx="6780913" cy="9987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Формирование экологической грамотности в начальной школе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819" y="3631964"/>
            <a:ext cx="4301380" cy="3226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250" y="968596"/>
            <a:ext cx="4135606" cy="31017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84" y="968873"/>
            <a:ext cx="4131901" cy="3098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78051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54" y="3565449"/>
            <a:ext cx="4225447" cy="31690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635" y="3565476"/>
            <a:ext cx="4224813" cy="31686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634" y="94663"/>
            <a:ext cx="4225447" cy="31690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54" y="94663"/>
            <a:ext cx="4225447" cy="31690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8842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54" y="542209"/>
            <a:ext cx="4148243" cy="3111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367" y="542209"/>
            <a:ext cx="4154452" cy="31158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95" y="3742161"/>
            <a:ext cx="4154452" cy="31158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98343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Чему научились ребята?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8" y="1740181"/>
            <a:ext cx="7869890" cy="4889709"/>
          </a:xfrm>
        </p:spPr>
        <p:txBody>
          <a:bodyPr/>
          <a:lstStyle/>
          <a:p>
            <a:r>
              <a:rPr lang="ru-RU" dirty="0" smtClean="0"/>
              <a:t>Отличать понятия ТБО и мусор;</a:t>
            </a:r>
          </a:p>
          <a:p>
            <a:r>
              <a:rPr lang="ru-RU" dirty="0" smtClean="0"/>
              <a:t>Изучили новый термин «</a:t>
            </a:r>
            <a:r>
              <a:rPr lang="ru-RU" dirty="0" err="1" smtClean="0"/>
              <a:t>Гарбология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Узнали для чего нужно сортировать мусор;</a:t>
            </a:r>
          </a:p>
          <a:p>
            <a:r>
              <a:rPr lang="ru-RU" dirty="0" smtClean="0"/>
              <a:t>Обучились навыкам сортировки мусора;</a:t>
            </a:r>
          </a:p>
          <a:p>
            <a:r>
              <a:rPr lang="ru-RU" dirty="0" smtClean="0"/>
              <a:t>Беречь природу.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778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554</TotalTime>
  <Words>49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Презентация PowerPoint</vt:lpstr>
      <vt:lpstr>Формирование экологической грамотности в начальной школе</vt:lpstr>
      <vt:lpstr>Презентация PowerPoint</vt:lpstr>
      <vt:lpstr>Презентация PowerPoint</vt:lpstr>
      <vt:lpstr>Чему научились ребята?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Christya</cp:lastModifiedBy>
  <cp:revision>133</cp:revision>
  <dcterms:created xsi:type="dcterms:W3CDTF">2016-11-18T14:12:19Z</dcterms:created>
  <dcterms:modified xsi:type="dcterms:W3CDTF">2019-01-28T05:27:45Z</dcterms:modified>
</cp:coreProperties>
</file>