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1182A-CB4B-49D0-903F-0F23BDA34AB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ADD34-4F8C-4EFF-9B82-69AE15851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12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DD34-4F8C-4EFF-9B82-69AE1585103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54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116632"/>
            <a:ext cx="8208912" cy="626469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53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20.11. 2018 г. по 30.11.2018г. была проведена декада МО учителей казахского языка и литературы. </a:t>
            </a:r>
            <a:br>
              <a:rPr lang="ru-RU" sz="5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5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«Язык-главный духовный знак народа</a:t>
            </a:r>
            <a:r>
              <a:rPr lang="kk-KZ" sz="5300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effectLst/>
              </a:rPr>
              <a:t/>
            </a:r>
            <a:br>
              <a:rPr lang="ru-RU" sz="3600" b="0" dirty="0">
                <a:effectLst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91899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24936" cy="12241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kk-KZ" sz="2000" dirty="0" smtClean="0"/>
              <a:t>Учитель  казахского языка и литературы Тулеева Айгуль Закариановна провела акцию среди учащимися и молодых специалистов “</a:t>
            </a:r>
            <a:r>
              <a:rPr lang="kk-KZ" sz="2000" b="1" dirty="0" smtClean="0"/>
              <a:t> Латынша караоке флешмоб</a:t>
            </a:r>
            <a:r>
              <a:rPr lang="kk-KZ" sz="2000" b="1" smtClean="0"/>
              <a:t>» (“Караоке флешмоб по латынски”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987E~1\AppData\Local\Temp\Rar$DI22.016\image-18-12-18-13-20-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096344" cy="271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987E~1\AppData\Local\Temp\Rar$DI04.392\image-18-12-18-13-20-1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3"/>
            <a:ext cx="3024336" cy="280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987E~1\AppData\Local\Temp\Rar$DI29.703\image-18-12-18-13-20-19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83198"/>
            <a:ext cx="3096344" cy="258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987E~1\AppData\Local\Temp\Rar$DI31.509\image-18-12-18-13-20-10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3"/>
            <a:ext cx="2592288" cy="271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987E~1\AppData\Local\Temp\Rar$DI22.109\image-18-12-18-13-20-18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11442"/>
            <a:ext cx="2592288" cy="265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987E~1\AppData\Local\Temp\Rar$DI18.393\image-18-12-18-13-20-17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83198"/>
            <a:ext cx="3024336" cy="2586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912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6944" cy="1386160"/>
          </a:xfrm>
        </p:spPr>
        <p:txBody>
          <a:bodyPr>
            <a:normAutofit fontScale="92500"/>
          </a:bodyPr>
          <a:lstStyle/>
          <a:p>
            <a:pPr algn="ctr"/>
            <a:r>
              <a:rPr lang="kk-KZ" sz="2400" dirty="0" smtClean="0"/>
              <a:t>Открытый урок учителя казахского языка и литературы Жумабековой Гульбахыт Амановны по казахскому языку в 9 “Б” классе, тема открытого урока: Музеи Казахстана”</a:t>
            </a:r>
            <a:endParaRPr lang="ru-RU" dirty="0"/>
          </a:p>
        </p:txBody>
      </p:sp>
      <p:pic>
        <p:nvPicPr>
          <p:cNvPr id="4" name="Рисунок 3" descr="C:\Users\987E~1\AppData\Local\Temp\Rar$DI11.582\image-18-12-18-13-2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63842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987E~1\AppData\Local\Temp\Rar$DI52.927\image-18-12-18-13-26-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09634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987E~1\AppData\Local\Temp\Rar$DI20.632\image-18-12-18-13-27-1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987E~1\AppData\Local\Temp\Rar$DI41.536\image-18-12-18-13-27-7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680" y="4230836"/>
            <a:ext cx="328930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987E~1\AppData\Local\Temp\Rar$DI28.174\image-18-12-18-13-27-2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30836"/>
            <a:ext cx="3528392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630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7937"/>
            <a:ext cx="8512497" cy="1332831"/>
          </a:xfrm>
        </p:spPr>
        <p:txBody>
          <a:bodyPr/>
          <a:lstStyle/>
          <a:p>
            <a:pPr marL="182880" indent="0" algn="ctr">
              <a:buNone/>
            </a:pPr>
            <a:r>
              <a:rPr lang="kk-KZ" sz="2000" dirty="0" smtClean="0">
                <a:effectLst/>
              </a:rPr>
              <a:t>Открытый урок учителя казахского языка и литературы Калиевой Жумажан Капановны 9 “А” классе по казахской литературе, тема открытого урока: “Даналық кітабы” («Книга мудрости»)  </a:t>
            </a:r>
            <a:endParaRPr lang="ru-RU" sz="2000" dirty="0"/>
          </a:p>
        </p:txBody>
      </p:sp>
      <p:sp>
        <p:nvSpPr>
          <p:cNvPr id="4" name="AutoShape 2" descr="https://apf.mail.ru/cgi-bin/readmsg?id=15443704280000000790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?id=15443704280000000790;0;1&amp;af_preview=1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Айдос\Documents\Desktop\Downloads\IMG-20181128-WA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98" y="1340768"/>
            <a:ext cx="269560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йдос\Documents\Desktop\Downloads\IMG-20181128-WA0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286963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йдос\Documents\Desktop\Downloads\IMG-20181128-WA0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9780" y="1340768"/>
            <a:ext cx="30467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йдос\Documents\Desktop\Downloads\IMG-20181128-WA00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17243"/>
            <a:ext cx="3096344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йдос\Documents\Desktop\Downloads\IMG-20181128-WA00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217243"/>
            <a:ext cx="316835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262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6632"/>
            <a:ext cx="7175351" cy="1597856"/>
          </a:xfrm>
        </p:spPr>
        <p:txBody>
          <a:bodyPr/>
          <a:lstStyle/>
          <a:p>
            <a:pPr algn="ctr"/>
            <a:r>
              <a:rPr lang="kk-KZ" sz="2000" dirty="0" smtClean="0">
                <a:effectLst/>
              </a:rPr>
              <a:t>Открытый урок учителя казахского языка и литературы Жармановой Сандугаш Рамазановны по казахскому языку во 2 “В” классе, тема открытого урока по модулю “Учебные принадлежности”  тема открытого урока: “Итоговый урок”</a:t>
            </a:r>
            <a:endParaRPr lang="ru-RU" sz="2000" dirty="0"/>
          </a:p>
        </p:txBody>
      </p:sp>
      <p:pic>
        <p:nvPicPr>
          <p:cNvPr id="4" name="Рисунок 3" descr="C:\Users\TRANSL~1\AppData\Local\Temp\Rar$DI05.312\IMG-20181204-WA0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57364"/>
            <a:ext cx="2534711" cy="22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RANSL~1\AppData\Local\Temp\Rar$DI02.203\IMG-20181204-WA0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57364"/>
            <a:ext cx="2952328" cy="22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TRANSL~1\AppData\Local\Temp\Rar$DI10.515\IMG-20181204-WA0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57364"/>
            <a:ext cx="2880320" cy="22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TRANSL~1\AppData\Local\Temp\Rar$DI13.047\IMG-20181204-WA00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144425"/>
            <a:ext cx="2909183" cy="252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TRANSL~1\AppData\Local\Temp\Rar$DI17.343\IMG-20181204-WA0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5" y="4150920"/>
            <a:ext cx="3096345" cy="251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851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88640"/>
            <a:ext cx="7418784" cy="1296144"/>
          </a:xfrm>
        </p:spPr>
        <p:txBody>
          <a:bodyPr>
            <a:noAutofit/>
          </a:bodyPr>
          <a:lstStyle/>
          <a:p>
            <a:pPr algn="ctr"/>
            <a:r>
              <a:rPr lang="kk-KZ" sz="2000" dirty="0" smtClean="0"/>
              <a:t>Открытый урок учителя казахского языка и литературы Абдикаримовой Назгуль Капашовны по казахскому языку в 3 “В” классе, тема открытого урока: «Осень. Осенний труд”.</a:t>
            </a:r>
            <a:endParaRPr lang="ru-RU" sz="2000" dirty="0"/>
          </a:p>
        </p:txBody>
      </p:sp>
      <p:pic>
        <p:nvPicPr>
          <p:cNvPr id="4" name="Объект 6" descr="C:\Users\admin\Downloads\IMG_20181126_15433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9140"/>
            <a:ext cx="2520280" cy="3258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384376" cy="2707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39207"/>
            <a:ext cx="288032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8085"/>
            <a:ext cx="3456384" cy="262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0041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885384" cy="12106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kk-KZ" sz="2000" dirty="0" smtClean="0"/>
              <a:t>Открытый урок учителя казахского языка и литературы Баймухамедовой Бахыт Газизовны по казахскому языку в 3 “б” классе, тема открытого урока «Весна»</a:t>
            </a:r>
            <a:r>
              <a:rPr lang="kk-KZ" sz="2000" dirty="0"/>
              <a:t/>
            </a:r>
            <a:br>
              <a:rPr lang="kk-KZ" sz="2000" dirty="0"/>
            </a:br>
            <a:endParaRPr lang="ru-RU" dirty="0"/>
          </a:p>
        </p:txBody>
      </p:sp>
      <p:pic>
        <p:nvPicPr>
          <p:cNvPr id="4" name="Рисунок 3" descr="C:\Users\987E~1\AppData\Local\Temp\Rar$DI26.552\IMG_20181126_1638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9250"/>
            <a:ext cx="2664296" cy="274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987E~1\AppData\Local\Temp\Rar$DI05.655\IMG_20181126_1630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99250"/>
            <a:ext cx="288032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987E~1\AppData\Local\Temp\Rar$DI15.184\IMG_20181126_1638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076" y="1399250"/>
            <a:ext cx="3165420" cy="274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987E~1\AppData\Local\Temp\Rar$DI01.239\IMG_20181126_1702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324036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987E~1\AppData\Local\Temp\Rar$DI09.104\IMG_20181126_1637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60040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5354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6632"/>
            <a:ext cx="7632848" cy="1512168"/>
          </a:xfrm>
        </p:spPr>
        <p:txBody>
          <a:bodyPr>
            <a:normAutofit/>
          </a:bodyPr>
          <a:lstStyle/>
          <a:p>
            <a:pPr algn="ctr"/>
            <a:r>
              <a:rPr lang="kk-KZ" sz="2000" dirty="0" smtClean="0"/>
              <a:t>Открытый урок учителя казахского языка и литературы Рауандиной Назым Калкеновны в 7 “В” классе, тема открытого урока: Играем футбол”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 descr="C:\Users\987E~1\AppData\Local\Temp\Rar$DI00.089\image-18-12-18-13-1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4800"/>
            <a:ext cx="2808312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987E~1\AppData\Local\Temp\Rar$DI00.089\image-18-12-18-13-1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58128"/>
            <a:ext cx="3535040" cy="234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987E~1\AppData\Local\Temp\Rar$DI05.979\image-18-12-18-13-10-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74800"/>
            <a:ext cx="2880320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987E~1\AppData\Local\Temp\Rar$DI08.978\image-18-12-18-13-10-5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58128"/>
            <a:ext cx="3096344" cy="234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987E~1\AppData\Local\Temp\Rar$DI28.189\image-18-12-18-13-10-2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74799"/>
            <a:ext cx="2736304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338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064896" cy="1296144"/>
          </a:xfrm>
        </p:spPr>
        <p:txBody>
          <a:bodyPr>
            <a:normAutofit/>
          </a:bodyPr>
          <a:lstStyle/>
          <a:p>
            <a:pPr algn="ctr"/>
            <a:r>
              <a:rPr lang="kk-KZ" sz="2000" dirty="0" smtClean="0"/>
              <a:t>Открытый урок учителя казахского языка и литературы Мейрамовой Шынар Бахтияровны по казахскому языку в 5 “Г” классе, тема открытого урока: Золотой человек”.</a:t>
            </a:r>
            <a:endParaRPr lang="ru-RU" dirty="0"/>
          </a:p>
        </p:txBody>
      </p:sp>
      <p:pic>
        <p:nvPicPr>
          <p:cNvPr id="4" name="Рисунок 3" descr="C:\Users\987E~1\AppData\Local\Temp\Rar$DI12.581\image-18-12-18-13-10-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3500"/>
            <a:ext cx="2952328" cy="252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987E~1\AppData\Local\Temp\Rar$DI21.901\image-18-12-18-13-10-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33500"/>
            <a:ext cx="3024336" cy="252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987E~1\AppData\Local\Temp\Rar$DI21.116\image-18-12-18-13-1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3500"/>
            <a:ext cx="2664296" cy="252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987E~1\AppData\Local\Temp\Rar$DI30.300\image-18-12-18-13-11-1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74441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987E~1\AppData\Local\Temp\Rar$DI09.866\image-18-12-18-13-10-10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744416" cy="2637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363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13681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2000" dirty="0" smtClean="0"/>
              <a:t>Открытый урок учителя казахского языка Балгабековой Гулжанат Торгаевны по казахскому языку в 4 “Б” классе, тема: “Моя Родина”</a:t>
            </a:r>
            <a:endParaRPr lang="ru-RU" sz="20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C:\Users\987E~1\AppData\Local\Temp\Rar$DI35.753\image-18-12-18-13-11-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95232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987E~1\AppData\Local\Temp\Rar$DI40.363\image-18-12-18-13-11-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911" y="1484784"/>
            <a:ext cx="301428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987E~1\AppData\Local\Temp\Rar$DI03.473\image-18-12-18-13-20-4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3240359" cy="234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987E~1\AppData\Local\Temp\Rar$DI17.849\image-18-12-18-13-20-7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043" y="4293096"/>
            <a:ext cx="3451357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987E~1\AppData\Local\Temp\Rar$DI40.815\image-18-12-18-13-19-3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66429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030370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396</TotalTime>
  <Words>253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с 20.11. 2018 г. по 30.11.2018г. была проведена декада МО учителей казахского языка и литературы.  Тема: «Язык-главный духовный знак народа.   </vt:lpstr>
      <vt:lpstr>Слайд 2</vt:lpstr>
      <vt:lpstr>Открытый урок учителя казахского языка и литературы Калиевой Жумажан Капановны 9 “А” классе по казахской литературе, тема открытого урока: “Даналық кітабы” («Книга мудрости»)  </vt:lpstr>
      <vt:lpstr>Открытый урок учителя казахского языка и литературы Жармановой Сандугаш Рамазановны по казахскому языку во 2 “В” классе, тема открытого урока по модулю “Учебные принадлежности”  тема открытого урока: “Итоговый урок”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Гульбахыт</dc:creator>
  <cp:lastModifiedBy>Translate</cp:lastModifiedBy>
  <cp:revision>34</cp:revision>
  <dcterms:created xsi:type="dcterms:W3CDTF">2018-12-18T05:12:55Z</dcterms:created>
  <dcterms:modified xsi:type="dcterms:W3CDTF">2019-01-11T08:34:45Z</dcterms:modified>
</cp:coreProperties>
</file>