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sldIdLst>
    <p:sldId id="256" r:id="rId2"/>
    <p:sldId id="26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48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81182A-CB4B-49D0-903F-0F23BDA34AB0}" type="datetimeFigureOut">
              <a:rPr lang="ru-RU" smtClean="0"/>
              <a:t>12.01.2019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3ADD34-4F8C-4EFF-9B82-69AE158510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122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ADD34-4F8C-4EFF-9B82-69AE15851034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35403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5" y="116632"/>
            <a:ext cx="8208912" cy="6264696"/>
          </a:xfrm>
        </p:spPr>
        <p:txBody>
          <a:bodyPr>
            <a:normAutofit fontScale="90000"/>
          </a:bodyPr>
          <a:lstStyle/>
          <a:p>
            <a:pPr marL="182880" indent="0" algn="ctr">
              <a:buNone/>
            </a:pPr>
            <a:r>
              <a:rPr lang="ru-RU" sz="5300" dirty="0" smtClean="0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«</a:t>
            </a:r>
            <a:r>
              <a:rPr lang="ru-RU" sz="5300" dirty="0" err="1" smtClean="0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</a:t>
            </a:r>
            <a:r>
              <a:rPr lang="ru-RU" sz="5300" dirty="0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300" dirty="0" smtClean="0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5300" dirty="0" err="1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халықтың</a:t>
            </a:r>
            <a:r>
              <a:rPr lang="ru-RU" sz="5300" dirty="0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300" dirty="0" err="1" smtClean="0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рухани</a:t>
            </a:r>
            <a:r>
              <a:rPr lang="ru-RU" sz="5300" dirty="0" smtClean="0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300" dirty="0" smtClean="0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300" dirty="0" err="1" smtClean="0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басты</a:t>
            </a:r>
            <a:r>
              <a:rPr lang="ru-RU" sz="5300" dirty="0" smtClean="0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300" dirty="0" err="1" smtClean="0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белгісі</a:t>
            </a:r>
            <a:r>
              <a:rPr lang="ru-RU" sz="5300" dirty="0" smtClean="0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br>
              <a:rPr lang="ru-RU" sz="5300" dirty="0" smtClean="0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3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атты</a:t>
            </a:r>
            <a:r>
              <a:rPr lang="ru-RU" sz="5300" dirty="0" smtClean="0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300" dirty="0" smtClean="0">
                <a:solidFill>
                  <a:schemeClr val="accent3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53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20.11.2018 ж </a:t>
            </a:r>
            <a:r>
              <a:rPr lang="kk-KZ" sz="53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 30.11.2018 ж </a:t>
            </a:r>
            <a:r>
              <a:rPr lang="kk-KZ" sz="53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қазақ  </a:t>
            </a:r>
            <a:r>
              <a:rPr lang="kk-KZ" sz="53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тілі  мен  әдебиет  пән  әдістемелік   бірлестігінің </a:t>
            </a:r>
            <a:r>
              <a:rPr lang="kk-KZ" sz="53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53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53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53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пән декадасы өтті.</a:t>
            </a:r>
            <a:r>
              <a:rPr lang="ru-RU" sz="5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0" dirty="0">
                <a:effectLst/>
              </a:rPr>
              <a:t/>
            </a:r>
            <a:br>
              <a:rPr lang="ru-RU" sz="3600" b="0" dirty="0">
                <a:effectLst/>
              </a:rPr>
            </a:b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9189988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116632"/>
            <a:ext cx="8424936" cy="1224136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kk-KZ" sz="2000" dirty="0"/>
              <a:t>Қазақ тілі </a:t>
            </a:r>
            <a:r>
              <a:rPr lang="kk-KZ" sz="2000" dirty="0" smtClean="0"/>
              <a:t>пәні мұғалімі</a:t>
            </a:r>
            <a:r>
              <a:rPr lang="kk-KZ" sz="2000" dirty="0"/>
              <a:t/>
            </a:r>
            <a:br>
              <a:rPr lang="kk-KZ" sz="2000" dirty="0"/>
            </a:br>
            <a:r>
              <a:rPr lang="kk-KZ" sz="2000" dirty="0" smtClean="0">
                <a:solidFill>
                  <a:schemeClr val="accent1"/>
                </a:solidFill>
              </a:rPr>
              <a:t>Тулеева Айгуль Закариановнаның </a:t>
            </a:r>
            <a:r>
              <a:rPr lang="kk-KZ" sz="2000" dirty="0">
                <a:solidFill>
                  <a:schemeClr val="accent1"/>
                </a:solidFill>
              </a:rPr>
              <a:t/>
            </a:r>
            <a:br>
              <a:rPr lang="kk-KZ" sz="2000" dirty="0">
                <a:solidFill>
                  <a:schemeClr val="accent1"/>
                </a:solidFill>
              </a:rPr>
            </a:br>
            <a:r>
              <a:rPr lang="kk-KZ" sz="2000" b="1" dirty="0" smtClean="0"/>
              <a:t>«Латынша караоке флешмоб» </a:t>
            </a:r>
            <a:r>
              <a:rPr lang="kk-KZ" sz="2000" dirty="0" smtClean="0"/>
              <a:t>атты оқушылар және жас мамандар арасында</a:t>
            </a:r>
            <a:r>
              <a:rPr lang="kk-KZ" sz="2000" dirty="0"/>
              <a:t/>
            </a:r>
            <a:br>
              <a:rPr lang="kk-KZ" sz="2000" dirty="0"/>
            </a:br>
            <a:r>
              <a:rPr lang="kk-KZ" sz="2000" dirty="0" smtClean="0"/>
              <a:t>өткізген акциясы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 descr="C:\Users\987E~1\AppData\Local\Temp\Rar$DI22.016\image-18-12-18-13-20-8.jpe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96752"/>
            <a:ext cx="3096344" cy="271880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987E~1\AppData\Local\Temp\Rar$DI04.392\image-18-12-18-13-20-11.jpe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196753"/>
            <a:ext cx="3024336" cy="280084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987E~1\AppData\Local\Temp\Rar$DI29.703\image-18-12-18-13-20-19.jpe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083198"/>
            <a:ext cx="3096344" cy="258616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987E~1\AppData\Local\Temp\Rar$DI31.509\image-18-12-18-13-20-10.jpe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196753"/>
            <a:ext cx="2592288" cy="271880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987E~1\AppData\Local\Temp\Rar$DI22.109\image-18-12-18-13-20-18.jpe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011442"/>
            <a:ext cx="2592288" cy="26579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C:\Users\987E~1\AppData\Local\Temp\Rar$DI18.393\image-18-12-18-13-20-17.jpe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083198"/>
            <a:ext cx="3024336" cy="25861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69123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188640"/>
            <a:ext cx="8496944" cy="1386160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kk-KZ" sz="2400" dirty="0"/>
              <a:t>Қазақ </a:t>
            </a:r>
            <a:r>
              <a:rPr lang="kk-KZ" sz="2400" dirty="0" smtClean="0"/>
              <a:t>тілі </a:t>
            </a:r>
            <a:r>
              <a:rPr lang="kk-KZ" sz="2400" dirty="0"/>
              <a:t>пәнінен </a:t>
            </a:r>
            <a:br>
              <a:rPr lang="kk-KZ" sz="2400" dirty="0"/>
            </a:br>
            <a:r>
              <a:rPr lang="kk-KZ" sz="2400" dirty="0" smtClean="0"/>
              <a:t>Жумабекова Гулбахит Амановнаның</a:t>
            </a:r>
            <a:r>
              <a:rPr lang="kk-KZ" sz="2400" dirty="0"/>
              <a:t/>
            </a:r>
            <a:br>
              <a:rPr lang="kk-KZ" sz="2400" dirty="0"/>
            </a:br>
            <a:r>
              <a:rPr lang="kk-KZ" sz="2400" dirty="0" smtClean="0"/>
              <a:t>«Қазақстан мұражайлары»  </a:t>
            </a:r>
            <a:r>
              <a:rPr lang="kk-KZ" sz="2400" dirty="0"/>
              <a:t/>
            </a:r>
            <a:br>
              <a:rPr lang="kk-KZ" sz="2400" dirty="0"/>
            </a:br>
            <a:r>
              <a:rPr lang="kk-KZ" sz="2400" dirty="0"/>
              <a:t>атты 9 </a:t>
            </a:r>
            <a:r>
              <a:rPr lang="kk-KZ" sz="2400" dirty="0" smtClean="0"/>
              <a:t>«Б» </a:t>
            </a:r>
            <a:r>
              <a:rPr lang="kk-KZ" sz="2400" dirty="0"/>
              <a:t>сыныбында өткізген ашық сабағы</a:t>
            </a:r>
            <a:endParaRPr lang="ru-RU" dirty="0"/>
          </a:p>
        </p:txBody>
      </p:sp>
      <p:pic>
        <p:nvPicPr>
          <p:cNvPr id="4" name="Рисунок 3" descr="C:\Users\987E~1\AppData\Local\Temp\Rar$DI11.582\image-18-12-18-13-26.jpe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84784"/>
            <a:ext cx="2638425" cy="2664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987E~1\AppData\Local\Temp\Rar$DI52.927\image-18-12-18-13-26-4.jpe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484784"/>
            <a:ext cx="3096344" cy="2664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987E~1\AppData\Local\Temp\Rar$DI20.632\image-18-12-18-13-27-1.jpe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484784"/>
            <a:ext cx="2880320" cy="2664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987E~1\AppData\Local\Temp\Rar$DI41.536\image-18-12-18-13-27-7.jpe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680" y="4230836"/>
            <a:ext cx="3289300" cy="2448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987E~1\AppData\Local\Temp\Rar$DI28.174\image-18-12-18-13-27-2.jpe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230836"/>
            <a:ext cx="3528392" cy="24482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66304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7975" y="7937"/>
            <a:ext cx="8512497" cy="1332831"/>
          </a:xfrm>
        </p:spPr>
        <p:txBody>
          <a:bodyPr/>
          <a:lstStyle/>
          <a:p>
            <a:pPr marL="182880" indent="0" algn="ctr">
              <a:buNone/>
            </a:pPr>
            <a:r>
              <a:rPr lang="kk-KZ" sz="2000" dirty="0" smtClean="0">
                <a:effectLst/>
              </a:rPr>
              <a:t>Қазақ әдебиеті пәнінен </a:t>
            </a:r>
            <a:br>
              <a:rPr lang="kk-KZ" sz="2000" dirty="0" smtClean="0">
                <a:effectLst/>
              </a:rPr>
            </a:br>
            <a:r>
              <a:rPr lang="kk-KZ" sz="2000" dirty="0" smtClean="0">
                <a:solidFill>
                  <a:schemeClr val="accent1"/>
                </a:solidFill>
                <a:effectLst/>
              </a:rPr>
              <a:t>Қалиева Жұмажан Қапановнаның  </a:t>
            </a:r>
            <a:r>
              <a:rPr lang="kk-KZ" sz="2000" dirty="0" smtClean="0">
                <a:effectLst/>
              </a:rPr>
              <a:t/>
            </a:r>
            <a:br>
              <a:rPr lang="kk-KZ" sz="2000" dirty="0" smtClean="0">
                <a:effectLst/>
              </a:rPr>
            </a:br>
            <a:r>
              <a:rPr lang="kk-KZ" sz="2000" dirty="0" smtClean="0">
                <a:effectLst/>
              </a:rPr>
              <a:t>Ахмет </a:t>
            </a:r>
            <a:r>
              <a:rPr lang="kk-KZ" sz="2000" dirty="0">
                <a:effectLst/>
              </a:rPr>
              <a:t>Йасауи «Даналық кітабы» </a:t>
            </a:r>
            <a:r>
              <a:rPr lang="kk-KZ" sz="2000" dirty="0" smtClean="0">
                <a:effectLst/>
              </a:rPr>
              <a:t> </a:t>
            </a:r>
            <a:br>
              <a:rPr lang="kk-KZ" sz="2000" dirty="0" smtClean="0">
                <a:effectLst/>
              </a:rPr>
            </a:br>
            <a:r>
              <a:rPr lang="kk-KZ" sz="2000" dirty="0" smtClean="0">
                <a:effectLst/>
              </a:rPr>
              <a:t>атты 9 «А» сыныбында өткізген ашық сабағы</a:t>
            </a:r>
            <a:endParaRPr lang="ru-RU" sz="2000" dirty="0"/>
          </a:p>
        </p:txBody>
      </p:sp>
      <p:sp>
        <p:nvSpPr>
          <p:cNvPr id="4" name="AutoShape 2" descr="https://apf.mail.ru/cgi-bin/readmsg?id=15443704280000000790;0;1&amp;af_preview=1&amp;exif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apf.mail.ru/cgi-bin/readmsg?id=15443704280000000790;0;1&amp;af_preview=1&amp;exif=1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 descr="C:\Users\Айдос\Documents\Desktop\Downloads\IMG-20181128-WA001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998" y="1340768"/>
            <a:ext cx="2695602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Айдос\Documents\Desktop\Downloads\IMG-20181128-WA002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1340768"/>
            <a:ext cx="2869637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Айдос\Documents\Desktop\Downloads\IMG-20181128-WA002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89780" y="1340768"/>
            <a:ext cx="3046715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Айдос\Documents\Desktop\Downloads\IMG-20181128-WA002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59632" y="4217243"/>
            <a:ext cx="3096344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Айдос\Documents\Desktop\Downloads\IMG-20181128-WA0021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32040" y="4217243"/>
            <a:ext cx="3168352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226245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7581" y="116632"/>
            <a:ext cx="7175351" cy="1368151"/>
          </a:xfrm>
        </p:spPr>
        <p:txBody>
          <a:bodyPr/>
          <a:lstStyle/>
          <a:p>
            <a:pPr algn="ctr"/>
            <a:r>
              <a:rPr lang="kk-KZ" sz="2000" dirty="0">
                <a:effectLst/>
              </a:rPr>
              <a:t>Қазақ </a:t>
            </a:r>
            <a:r>
              <a:rPr lang="kk-KZ" sz="2000" dirty="0" smtClean="0">
                <a:effectLst/>
              </a:rPr>
              <a:t>тілі </a:t>
            </a:r>
            <a:r>
              <a:rPr lang="kk-KZ" sz="2000" dirty="0">
                <a:effectLst/>
              </a:rPr>
              <a:t>пәнінен </a:t>
            </a:r>
            <a:br>
              <a:rPr lang="kk-KZ" sz="2000" dirty="0">
                <a:effectLst/>
              </a:rPr>
            </a:br>
            <a:r>
              <a:rPr lang="kk-KZ" sz="2000" dirty="0" smtClean="0">
                <a:solidFill>
                  <a:schemeClr val="accent1"/>
                </a:solidFill>
                <a:effectLst/>
              </a:rPr>
              <a:t>Жарманова Сандуғаш Рамазановнаның</a:t>
            </a:r>
            <a:r>
              <a:rPr lang="kk-KZ" sz="2000" dirty="0">
                <a:effectLst/>
              </a:rPr>
              <a:t/>
            </a:r>
            <a:br>
              <a:rPr lang="kk-KZ" sz="2000" dirty="0">
                <a:effectLst/>
              </a:rPr>
            </a:br>
            <a:r>
              <a:rPr lang="kk-KZ" sz="2000" dirty="0" smtClean="0">
                <a:effectLst/>
              </a:rPr>
              <a:t>Оқу құралдары модулі «Нәтиже сабақ»</a:t>
            </a:r>
            <a:r>
              <a:rPr lang="kk-KZ" sz="2000" dirty="0">
                <a:effectLst/>
              </a:rPr>
              <a:t/>
            </a:r>
            <a:br>
              <a:rPr lang="kk-KZ" sz="2000" dirty="0">
                <a:effectLst/>
              </a:rPr>
            </a:br>
            <a:r>
              <a:rPr lang="kk-KZ" sz="2000" dirty="0">
                <a:effectLst/>
              </a:rPr>
              <a:t>атты </a:t>
            </a:r>
            <a:r>
              <a:rPr lang="kk-KZ" sz="2000" dirty="0" smtClean="0">
                <a:effectLst/>
              </a:rPr>
              <a:t>2 «В» </a:t>
            </a:r>
            <a:r>
              <a:rPr lang="kk-KZ" sz="2000" dirty="0">
                <a:effectLst/>
              </a:rPr>
              <a:t>сыныбында өткен ашық сабағы</a:t>
            </a:r>
            <a:endParaRPr lang="ru-RU" sz="2000" dirty="0"/>
          </a:p>
        </p:txBody>
      </p:sp>
      <p:pic>
        <p:nvPicPr>
          <p:cNvPr id="4" name="Рисунок 3" descr="C:\Users\TRANSL~1\AppData\Local\Temp\Rar$DI05.312\IMG-20181204-WA001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19" y="1463756"/>
            <a:ext cx="2534711" cy="2613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TRANSL~1\AppData\Local\Temp\Rar$DI02.203\IMG-20181204-WA001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1484784"/>
            <a:ext cx="2952328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TRANSL~1\AppData\Local\Temp\Rar$DI10.515\IMG-20181204-WA001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1484784"/>
            <a:ext cx="2880320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TRANSL~1\AppData\Local\Temp\Rar$DI13.047\IMG-20181204-WA001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31640" y="4144425"/>
            <a:ext cx="2909183" cy="2524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TRANSL~1\AppData\Local\Temp\Rar$DI17.343\IMG-20181204-WA0008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6015" y="4150920"/>
            <a:ext cx="3096345" cy="2518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485197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09600" y="188640"/>
            <a:ext cx="7418784" cy="1296144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kk-KZ" sz="2400" dirty="0"/>
              <a:t>Қазақ тілі пәнінен </a:t>
            </a:r>
            <a:br>
              <a:rPr lang="kk-KZ" sz="2400" dirty="0"/>
            </a:br>
            <a:r>
              <a:rPr lang="kk-KZ" sz="2400" dirty="0" smtClean="0">
                <a:solidFill>
                  <a:schemeClr val="accent1"/>
                </a:solidFill>
              </a:rPr>
              <a:t>Абдикаримова Назгүл Қапашевнаның</a:t>
            </a:r>
            <a:r>
              <a:rPr lang="kk-KZ" sz="2400" dirty="0">
                <a:solidFill>
                  <a:schemeClr val="accent1"/>
                </a:solidFill>
              </a:rPr>
              <a:t/>
            </a:r>
            <a:br>
              <a:rPr lang="kk-KZ" sz="2400" dirty="0">
                <a:solidFill>
                  <a:schemeClr val="accent1"/>
                </a:solidFill>
              </a:rPr>
            </a:br>
            <a:r>
              <a:rPr lang="kk-KZ" sz="2400" dirty="0" smtClean="0"/>
              <a:t>«Күз.Күзгі еңбек»</a:t>
            </a:r>
            <a:r>
              <a:rPr lang="kk-KZ" sz="2400" dirty="0"/>
              <a:t/>
            </a:r>
            <a:br>
              <a:rPr lang="kk-KZ" sz="2400" dirty="0"/>
            </a:br>
            <a:r>
              <a:rPr lang="kk-KZ" sz="2400" dirty="0"/>
              <a:t>атты </a:t>
            </a:r>
            <a:r>
              <a:rPr lang="kk-KZ" sz="2400" dirty="0" smtClean="0"/>
              <a:t>3 </a:t>
            </a:r>
            <a:r>
              <a:rPr lang="kk-KZ" sz="2400" dirty="0"/>
              <a:t>«В» сыныбында </a:t>
            </a:r>
            <a:r>
              <a:rPr lang="kk-KZ" sz="2400" dirty="0" smtClean="0"/>
              <a:t>өткізген </a:t>
            </a:r>
            <a:r>
              <a:rPr lang="kk-KZ" sz="2400" dirty="0"/>
              <a:t>ашық сабағы</a:t>
            </a:r>
            <a:endParaRPr lang="ru-RU" dirty="0"/>
          </a:p>
        </p:txBody>
      </p:sp>
      <p:pic>
        <p:nvPicPr>
          <p:cNvPr id="4" name="Объект 6" descr="C:\Users\admin\Downloads\IMG_20181126_154330.jpg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99140"/>
            <a:ext cx="2520280" cy="32580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340768"/>
            <a:ext cx="3384376" cy="27073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839207"/>
            <a:ext cx="2880320" cy="33843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048085"/>
            <a:ext cx="3456384" cy="26212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100412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188640"/>
            <a:ext cx="6885384" cy="1210610"/>
          </a:xfrm>
        </p:spPr>
        <p:txBody>
          <a:bodyPr>
            <a:normAutofit lnSpcReduction="10000"/>
          </a:bodyPr>
          <a:lstStyle/>
          <a:p>
            <a:pPr algn="ctr"/>
            <a:r>
              <a:rPr lang="kk-KZ" sz="2000" dirty="0"/>
              <a:t>Қазақ тілі пәнінен </a:t>
            </a:r>
            <a:br>
              <a:rPr lang="kk-KZ" sz="2000" dirty="0"/>
            </a:br>
            <a:r>
              <a:rPr lang="kk-KZ" sz="2000" dirty="0" smtClean="0">
                <a:solidFill>
                  <a:schemeClr val="accent1"/>
                </a:solidFill>
              </a:rPr>
              <a:t>Баймухамедова Бахыт Газизовнаның</a:t>
            </a:r>
            <a:r>
              <a:rPr lang="kk-KZ" sz="2000" dirty="0">
                <a:solidFill>
                  <a:schemeClr val="accent1"/>
                </a:solidFill>
              </a:rPr>
              <a:t/>
            </a:r>
            <a:br>
              <a:rPr lang="kk-KZ" sz="2000" dirty="0">
                <a:solidFill>
                  <a:schemeClr val="accent1"/>
                </a:solidFill>
              </a:rPr>
            </a:br>
            <a:r>
              <a:rPr lang="kk-KZ" sz="2000" dirty="0" smtClean="0"/>
              <a:t>«Көктем мезгілі»</a:t>
            </a:r>
            <a:r>
              <a:rPr lang="kk-KZ" sz="2000" dirty="0"/>
              <a:t/>
            </a:r>
            <a:br>
              <a:rPr lang="kk-KZ" sz="2000" dirty="0"/>
            </a:br>
            <a:r>
              <a:rPr lang="kk-KZ" sz="2000" dirty="0"/>
              <a:t>атты 3 </a:t>
            </a:r>
            <a:r>
              <a:rPr lang="kk-KZ" sz="2000" dirty="0" smtClean="0"/>
              <a:t>«Б» </a:t>
            </a:r>
            <a:r>
              <a:rPr lang="kk-KZ" sz="2000" dirty="0"/>
              <a:t>сыныбында </a:t>
            </a:r>
            <a:r>
              <a:rPr lang="kk-KZ" sz="2000" dirty="0" smtClean="0"/>
              <a:t>өткізген </a:t>
            </a:r>
            <a:r>
              <a:rPr lang="kk-KZ" sz="2000" dirty="0"/>
              <a:t>ашық </a:t>
            </a:r>
            <a:r>
              <a:rPr lang="kk-KZ" sz="2000" dirty="0" smtClean="0"/>
              <a:t>сабағы</a:t>
            </a:r>
            <a:endParaRPr lang="ru-RU" dirty="0"/>
          </a:p>
        </p:txBody>
      </p:sp>
      <p:pic>
        <p:nvPicPr>
          <p:cNvPr id="4" name="Рисунок 3" descr="C:\Users\987E~1\AppData\Local\Temp\Rar$DI26.552\IMG_20181126_16384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399250"/>
            <a:ext cx="2664296" cy="2749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987E~1\AppData\Local\Temp\Rar$DI05.655\IMG_20181126_16305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399250"/>
            <a:ext cx="2880320" cy="2736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987E~1\AppData\Local\Temp\Rar$DI15.184\IMG_20181126_16380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1076" y="1399250"/>
            <a:ext cx="3165420" cy="2749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987E~1\AppData\Local\Temp\Rar$DI01.239\IMG_20181126_170236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221088"/>
            <a:ext cx="3240360" cy="2448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987E~1\AppData\Local\Temp\Rar$DI09.104\IMG_20181126_163722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221088"/>
            <a:ext cx="3600400" cy="24482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535444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27584" y="116632"/>
            <a:ext cx="7632848" cy="1512168"/>
          </a:xfrm>
        </p:spPr>
        <p:txBody>
          <a:bodyPr>
            <a:normAutofit lnSpcReduction="10000"/>
          </a:bodyPr>
          <a:lstStyle/>
          <a:p>
            <a:pPr algn="ctr"/>
            <a:r>
              <a:rPr lang="kk-KZ" sz="2400" dirty="0"/>
              <a:t>Қазақ тілі пәнінен </a:t>
            </a:r>
            <a:br>
              <a:rPr lang="kk-KZ" sz="2400" dirty="0"/>
            </a:br>
            <a:r>
              <a:rPr lang="kk-KZ" sz="2400" dirty="0" smtClean="0">
                <a:solidFill>
                  <a:schemeClr val="accent1"/>
                </a:solidFill>
              </a:rPr>
              <a:t>Рауандина Назым Калкеновнаның</a:t>
            </a:r>
            <a:r>
              <a:rPr lang="kk-KZ" sz="2400" dirty="0">
                <a:solidFill>
                  <a:schemeClr val="accent1"/>
                </a:solidFill>
              </a:rPr>
              <a:t/>
            </a:r>
            <a:br>
              <a:rPr lang="kk-KZ" sz="2400" dirty="0">
                <a:solidFill>
                  <a:schemeClr val="accent1"/>
                </a:solidFill>
              </a:rPr>
            </a:br>
            <a:r>
              <a:rPr lang="kk-KZ" sz="2400" dirty="0" smtClean="0"/>
              <a:t>«Футбол ойнаймыз»</a:t>
            </a:r>
            <a:r>
              <a:rPr lang="kk-KZ" sz="2400" dirty="0"/>
              <a:t/>
            </a:r>
            <a:br>
              <a:rPr lang="kk-KZ" sz="2400" dirty="0"/>
            </a:br>
            <a:r>
              <a:rPr lang="kk-KZ" sz="2400" dirty="0"/>
              <a:t>атты </a:t>
            </a:r>
            <a:r>
              <a:rPr lang="kk-KZ" sz="2400" dirty="0" smtClean="0"/>
              <a:t>7 «В» </a:t>
            </a:r>
            <a:r>
              <a:rPr lang="kk-KZ" sz="2400" dirty="0"/>
              <a:t>сыныбында өткізген ашық сабағы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 descr="C:\Users\987E~1\AppData\Local\Temp\Rar$DI00.089\image-18-12-18-13-10.jpe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74800"/>
            <a:ext cx="2808312" cy="2438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987E~1\AppData\Local\Temp\Rar$DI00.089\image-18-12-18-13-10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4158128"/>
            <a:ext cx="3535040" cy="2348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987E~1\AppData\Local\Temp\Rar$DI05.979\image-18-12-18-13-10-4.jpe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574800"/>
            <a:ext cx="2880320" cy="2438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987E~1\AppData\Local\Temp\Rar$DI08.978\image-18-12-18-13-10-5.jpe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158128"/>
            <a:ext cx="3096344" cy="2348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987E~1\AppData\Local\Temp\Rar$DI28.189\image-18-12-18-13-10-2.jpe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574799"/>
            <a:ext cx="2736304" cy="2438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133802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188640"/>
            <a:ext cx="8064896" cy="1296144"/>
          </a:xfrm>
        </p:spPr>
        <p:txBody>
          <a:bodyPr>
            <a:normAutofit lnSpcReduction="10000"/>
          </a:bodyPr>
          <a:lstStyle/>
          <a:p>
            <a:pPr algn="ctr"/>
            <a:r>
              <a:rPr lang="kk-KZ" sz="2000" dirty="0"/>
              <a:t>Қазақ тілі пәнінен </a:t>
            </a:r>
            <a:br>
              <a:rPr lang="kk-KZ" sz="2000" dirty="0"/>
            </a:br>
            <a:r>
              <a:rPr lang="kk-KZ" sz="2000" dirty="0" smtClean="0">
                <a:solidFill>
                  <a:schemeClr val="accent1"/>
                </a:solidFill>
              </a:rPr>
              <a:t>Мейрамова Шынар Бахтияровнаның</a:t>
            </a:r>
            <a:r>
              <a:rPr lang="kk-KZ" sz="2000" dirty="0">
                <a:solidFill>
                  <a:schemeClr val="accent1"/>
                </a:solidFill>
              </a:rPr>
              <a:t/>
            </a:r>
            <a:br>
              <a:rPr lang="kk-KZ" sz="2000" dirty="0">
                <a:solidFill>
                  <a:schemeClr val="accent1"/>
                </a:solidFill>
              </a:rPr>
            </a:br>
            <a:r>
              <a:rPr lang="kk-KZ" sz="2000" dirty="0" smtClean="0"/>
              <a:t>«Алтын адам»</a:t>
            </a:r>
            <a:r>
              <a:rPr lang="kk-KZ" sz="2000" dirty="0"/>
              <a:t/>
            </a:r>
            <a:br>
              <a:rPr lang="kk-KZ" sz="2000" dirty="0"/>
            </a:br>
            <a:r>
              <a:rPr lang="kk-KZ" sz="2000" dirty="0"/>
              <a:t>атты </a:t>
            </a:r>
            <a:r>
              <a:rPr lang="kk-KZ" sz="2000" dirty="0" smtClean="0"/>
              <a:t>5 «Г» сыныбында өткізген </a:t>
            </a:r>
            <a:r>
              <a:rPr lang="kk-KZ" sz="2000" dirty="0"/>
              <a:t>ашық сабағы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 descr="C:\Users\987E~1\AppData\Local\Temp\Rar$DI12.581\image-18-12-18-13-10-6.jpe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333500"/>
            <a:ext cx="2952328" cy="2527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987E~1\AppData\Local\Temp\Rar$DI21.901\image-18-12-18-13-10-8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333500"/>
            <a:ext cx="3024336" cy="2527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987E~1\AppData\Local\Temp\Rar$DI21.116\image-18-12-18-13-11.jpe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333500"/>
            <a:ext cx="2664296" cy="2527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987E~1\AppData\Local\Temp\Rar$DI30.300\image-18-12-18-13-11-1.jpe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05064"/>
            <a:ext cx="3744416" cy="2664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987E~1\AppData\Local\Temp\Rar$DI09.866\image-18-12-18-13-10-10.jpe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005064"/>
            <a:ext cx="3744416" cy="26370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636333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116632"/>
            <a:ext cx="8784976" cy="1368152"/>
          </a:xfrm>
        </p:spPr>
        <p:txBody>
          <a:bodyPr>
            <a:normAutofit fontScale="92500" lnSpcReduction="10000"/>
          </a:bodyPr>
          <a:lstStyle/>
          <a:p>
            <a:pPr marL="45720" indent="0" algn="ctr">
              <a:buNone/>
            </a:pPr>
            <a:r>
              <a:rPr lang="kk-KZ" sz="2400" dirty="0"/>
              <a:t>Қазақ тілі пәнінен </a:t>
            </a:r>
            <a:br>
              <a:rPr lang="kk-KZ" sz="2400" dirty="0"/>
            </a:br>
            <a:r>
              <a:rPr lang="kk-KZ" sz="2400" dirty="0" smtClean="0"/>
              <a:t>Балгабекова Гүлжанат Торгайевна</a:t>
            </a:r>
            <a:r>
              <a:rPr lang="kk-KZ" sz="2400" dirty="0">
                <a:solidFill>
                  <a:schemeClr val="accent1"/>
                </a:solidFill>
              </a:rPr>
              <a:t/>
            </a:r>
            <a:br>
              <a:rPr lang="kk-KZ" sz="2400" dirty="0">
                <a:solidFill>
                  <a:schemeClr val="accent1"/>
                </a:solidFill>
              </a:rPr>
            </a:br>
            <a:r>
              <a:rPr lang="kk-KZ" sz="2400" dirty="0" smtClean="0"/>
              <a:t>«Менің Отаным»</a:t>
            </a:r>
            <a:r>
              <a:rPr lang="kk-KZ" sz="2400" dirty="0"/>
              <a:t/>
            </a:r>
            <a:br>
              <a:rPr lang="kk-KZ" sz="2400" dirty="0"/>
            </a:br>
            <a:r>
              <a:rPr lang="kk-KZ" sz="2400" dirty="0"/>
              <a:t>атты </a:t>
            </a:r>
            <a:r>
              <a:rPr lang="kk-KZ" sz="2400" dirty="0" smtClean="0"/>
              <a:t>4«Б» </a:t>
            </a:r>
            <a:r>
              <a:rPr lang="kk-KZ" sz="2400" dirty="0"/>
              <a:t>сыныбында өткізген ашық сабағы</a:t>
            </a:r>
            <a:endParaRPr lang="ru-RU" dirty="0"/>
          </a:p>
          <a:p>
            <a:pPr marL="45720" indent="0">
              <a:buNone/>
            </a:pPr>
            <a:endParaRPr lang="ru-RU" dirty="0"/>
          </a:p>
        </p:txBody>
      </p:sp>
      <p:pic>
        <p:nvPicPr>
          <p:cNvPr id="4" name="Рисунок 3" descr="C:\Users\987E~1\AppData\Local\Temp\Rar$DI35.753\image-18-12-18-13-11-2.jpe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84784"/>
            <a:ext cx="2952328" cy="2664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987E~1\AppData\Local\Temp\Rar$DI40.363\image-18-12-18-13-11-4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5911" y="1484784"/>
            <a:ext cx="3014281" cy="2664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987E~1\AppData\Local\Temp\Rar$DI03.473\image-18-12-18-13-20-4.jpe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293096"/>
            <a:ext cx="3240359" cy="234900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987E~1\AppData\Local\Temp\Rar$DI17.849\image-18-12-18-13-20-7.jpe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1043" y="4293096"/>
            <a:ext cx="3451357" cy="237626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987E~1\AppData\Local\Temp\Rar$DI40.815\image-18-12-18-13-19-3.jpe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484784"/>
            <a:ext cx="2664296" cy="26642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03037016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262</TotalTime>
  <Words>35</Words>
  <Application>Microsoft Office PowerPoint</Application>
  <PresentationFormat>Экран (4:3)</PresentationFormat>
  <Paragraphs>11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Calibri</vt:lpstr>
      <vt:lpstr>Georgia</vt:lpstr>
      <vt:lpstr>Times New Roman</vt:lpstr>
      <vt:lpstr>Trebuchet MS</vt:lpstr>
      <vt:lpstr>Воздушный поток</vt:lpstr>
      <vt:lpstr>  «Тіл – халықтың рухани басты белгісі»  атты 20.11.2018 ж -  30.11.2018 ж   қазақ  тілі  мен  әдебиет  пән  әдістемелік   бірлестігінің   пән декадасы өтті.   </vt:lpstr>
      <vt:lpstr>Презентация PowerPoint</vt:lpstr>
      <vt:lpstr>Қазақ әдебиеті пәнінен  Қалиева Жұмажан Қапановнаның   Ахмет Йасауи «Даналық кітабы»   атты 9 «А» сыныбында өткізген ашық сабағы</vt:lpstr>
      <vt:lpstr>Қазақ тілі пәнінен  Жарманова Сандуғаш Рамазановнаның Оқу құралдары модулі «Нәтиже сабақ» атты 2 «В» сыныбында өткен ашық сабағы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Гульбахыт</dc:creator>
  <cp:lastModifiedBy>Пользователь Windows</cp:lastModifiedBy>
  <cp:revision>25</cp:revision>
  <dcterms:created xsi:type="dcterms:W3CDTF">2018-12-18T05:12:55Z</dcterms:created>
  <dcterms:modified xsi:type="dcterms:W3CDTF">2019-01-12T13:11:25Z</dcterms:modified>
</cp:coreProperties>
</file>