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DE4E4-6409-4F02-AE6A-E5B83D7BB9E5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3DF1F-AEA6-4953-92B5-C56D4A626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376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568952" cy="1800200"/>
          </a:xfrm>
        </p:spPr>
        <p:txBody>
          <a:bodyPr>
            <a:normAutofit/>
          </a:bodyPr>
          <a:lstStyle/>
          <a:p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ноября 2018 года на базе СОШ №</a:t>
            </a:r>
            <a:r>
              <a:rPr lang="kk-KZ" sz="1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в 4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“В” классе провела онлайн-урок на тему: </a:t>
            </a:r>
            <a:r>
              <a:rPr lang="kk-KZ" sz="1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“Моя Родина-Казахстан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организатором онлайн </a:t>
            </a:r>
            <a:r>
              <a:rPr lang="kk-KZ" sz="1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 -областной </a:t>
            </a:r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учебно-методический центр</a:t>
            </a: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://www.muftyat.kz/uploads/555409_147936196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3456384" cy="259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kargoo.gov.kz/files/blogs/141587949738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33055"/>
            <a:ext cx="3744416" cy="2736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s://kargoo.gov.kz/files/blogs/1460828030243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700809"/>
            <a:ext cx="3312368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kargoo.gov.kz/files/blogs/1488190907397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933055"/>
            <a:ext cx="3888432" cy="27177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18830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</TotalTime>
  <Words>31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14 ноября 2018 года на базе СОШ №30 в 4 “В” классе провела онлайн-урок на тему: “Моя Родина-Казахстан, организатором онлайн урока -областной учебно-методический центр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жылдың 14 қарашада  Турсынова Жансая Мухамедғалиевна  ЖББО №30 мектеп базасында  облыстық онлайн жүйесінде   «» атты а</dc:title>
  <dc:creator>Гульбахыт</dc:creator>
  <cp:lastModifiedBy>Translate</cp:lastModifiedBy>
  <cp:revision>5</cp:revision>
  <dcterms:created xsi:type="dcterms:W3CDTF">2018-12-19T16:42:42Z</dcterms:created>
  <dcterms:modified xsi:type="dcterms:W3CDTF">2019-01-11T08:43:47Z</dcterms:modified>
</cp:coreProperties>
</file>