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9DE4E4-6409-4F02-AE6A-E5B83D7BB9E5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33DF1F-AEA6-4953-92B5-C56D4A626C6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3765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08.01.2019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332656"/>
            <a:ext cx="8568952" cy="1800200"/>
          </a:xfrm>
        </p:spPr>
        <p:txBody>
          <a:bodyPr>
            <a:normAutofit fontScale="90000"/>
          </a:bodyPr>
          <a:lstStyle/>
          <a:p>
            <a:r>
              <a:rPr lang="kk-K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жылдың 14 қарашасында </a:t>
            </a:r>
            <a:br>
              <a:rPr lang="kk-K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Турсынова Жансая </a:t>
            </a:r>
            <a:r>
              <a:rPr lang="kk-KZ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Мухамедғалиевна </a:t>
            </a:r>
            <a:r>
              <a:rPr lang="kk-K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kk-K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ЖББО №30 мектеп базасында </a:t>
            </a:r>
            <a:br>
              <a:rPr lang="kk-K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облыстық оқу-әдістемелік орталығының ұйымдастырумен </a:t>
            </a:r>
            <a:br>
              <a:rPr lang="kk-K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kk-KZ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Менің </a:t>
            </a:r>
            <a:r>
              <a:rPr lang="kk-K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Отаным-Қазақстан</a:t>
            </a:r>
            <a:r>
              <a:rPr lang="kk-K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 </a:t>
            </a:r>
            <a:r>
              <a:rPr lang="kk-K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атты 4 «В» </a:t>
            </a:r>
            <a:r>
              <a:rPr lang="kk-K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сыныбында </a:t>
            </a:r>
            <a:br>
              <a:rPr lang="kk-KZ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облыстық </a:t>
            </a:r>
            <a:r>
              <a:rPr lang="kk-KZ" sz="18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онлайн сабақ өткізді</a:t>
            </a:r>
            <a:r>
              <a:rPr lang="kk-KZ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kk-KZ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kk-KZ" sz="3200" b="1" dirty="0" smtClean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b="1" dirty="0">
              <a:solidFill>
                <a:schemeClr val="tx2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Рисунок 2" descr="http://www.muftyat.kz/uploads/555409_1479361960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700808"/>
            <a:ext cx="3456384" cy="259228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s://kargoo.gov.kz/files/blogs/1415879497382.JPG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933055"/>
            <a:ext cx="3744416" cy="2736303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Рисунок 3" descr="https://kargoo.gov.kz/files/blogs/1460828030243.JP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1700809"/>
            <a:ext cx="3312368" cy="237626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s://kargoo.gov.kz/files/blogs/1488190907397.JPG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933055"/>
            <a:ext cx="3888432" cy="271772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188303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</TotalTime>
  <Words>4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Волна</vt:lpstr>
      <vt:lpstr>2018 жылдың 14 қарашасында  Турсынова Жансая Мухамедғалиевна   ЖББО №30 мектеп базасында  облыстық оқу-әдістемелік орталығының ұйымдастырумен  «Менің Отаным-Қазақстан»  атты 4 «В» сыныбында  облыстық онлайн сабақ өткізді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жылдың 14 қарашада  Турсынова Жансая Мухамедғалиевна  ЖББО №30 мектеп базасында  облыстық онлайн жүйесінде   «» атты а</dc:title>
  <dc:creator>Гульбахыт</dc:creator>
  <cp:lastModifiedBy>Мечта</cp:lastModifiedBy>
  <cp:revision>4</cp:revision>
  <dcterms:created xsi:type="dcterms:W3CDTF">2018-12-19T16:42:42Z</dcterms:created>
  <dcterms:modified xsi:type="dcterms:W3CDTF">2019-01-07T21:36:03Z</dcterms:modified>
</cp:coreProperties>
</file>