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67" r:id="rId3"/>
    <p:sldId id="26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2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134672" cy="211566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Рекомендации для родителей четвероклассника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        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                  </a:t>
            </a:r>
          </a:p>
        </p:txBody>
      </p: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924944"/>
            <a:ext cx="396044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85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3614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Четвертый год обучения в младших классах завершает первый этап школьной жизни ребенка. В это время у детей заканчивается формирование основных новообразований младшего школьного возраста. У большинства детей уже складывается индивидуальный стиль учебной работы, который проявляется не только в общем подходе к выполнению учебных заданий, но и в использовании школьниками различных учебных умений и навыков. Владение продуктивными приемами учебной работы означает, что школьник приобрел умение учиться: он способен качественно усваивать предлагаемые знания и, в случае необходимости, добывать их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2775789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четвероклассник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571999"/>
            <a:ext cx="665797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1357"/>
            <a:ext cx="8291264" cy="52894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Какие же общие умения важны для успешного обучения?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Среди них можно отметить следующие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слушать учителя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выделять главную мысль сообщения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связно пересказывать содержание текста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отвечать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вопросы к тексту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ставить вопросы к тексту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делать содержательные выводы на основе полученной информации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письменно выражать свою мысль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привлекать дополнительные источники информации, пользоваться справочной литературой (словарями, энциклопедиями и пр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адекватно оценивать результаты собственной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396925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377</TotalTime>
  <Words>162</Words>
  <Application>Microsoft Office PowerPoint</Application>
  <PresentationFormat>Экран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  Рекомендации для родителей четвероклассника                  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РОДИТЕЛЯМ</dc:title>
  <dc:creator>Психолог</dc:creator>
  <cp:lastModifiedBy>111</cp:lastModifiedBy>
  <cp:revision>14</cp:revision>
  <dcterms:created xsi:type="dcterms:W3CDTF">2016-11-26T02:39:55Z</dcterms:created>
  <dcterms:modified xsi:type="dcterms:W3CDTF">2016-12-02T09:06:19Z</dcterms:modified>
</cp:coreProperties>
</file>